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91" r:id="rId4"/>
    <p:sldId id="283" r:id="rId5"/>
    <p:sldId id="284" r:id="rId6"/>
    <p:sldId id="292" r:id="rId7"/>
    <p:sldId id="293" r:id="rId8"/>
    <p:sldId id="294" r:id="rId9"/>
    <p:sldId id="295" r:id="rId10"/>
    <p:sldId id="296" r:id="rId11"/>
    <p:sldId id="297" r:id="rId12"/>
    <p:sldId id="288" r:id="rId13"/>
    <p:sldId id="28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47" autoAdjust="0"/>
    <p:restoredTop sz="94660"/>
  </p:normalViewPr>
  <p:slideViewPr>
    <p:cSldViewPr snapToGrid="0">
      <p:cViewPr>
        <p:scale>
          <a:sx n="60" d="100"/>
          <a:sy n="60" d="100"/>
        </p:scale>
        <p:origin x="-111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5F6AA-508A-4AA1-8EE2-7695F7628E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0BF11B-2700-4D97-BB9C-789D82B25DA3}">
      <dgm:prSet phldrT="[Текст]" custT="1"/>
      <dgm:spPr/>
      <dgm:t>
        <a:bodyPr/>
        <a:lstStyle/>
        <a:p>
          <a:r>
            <a:rPr lang="ru-RU" sz="2400" b="1" dirty="0" smtClean="0"/>
            <a:t>ОП ДО, часть формируемая участниками образовательных отношений</a:t>
          </a:r>
          <a:endParaRPr lang="ru-RU" sz="2400" b="1" dirty="0"/>
        </a:p>
      </dgm:t>
    </dgm:pt>
    <dgm:pt modelId="{CA5FDBF2-7334-4831-8140-440504FF0C3C}" type="parTrans" cxnId="{5CE85E4D-B094-41E8-886C-793F530FF409}">
      <dgm:prSet/>
      <dgm:spPr/>
      <dgm:t>
        <a:bodyPr/>
        <a:lstStyle/>
        <a:p>
          <a:endParaRPr lang="ru-RU"/>
        </a:p>
      </dgm:t>
    </dgm:pt>
    <dgm:pt modelId="{FD193CEE-8594-425A-B073-D6C33EB365F0}" type="sibTrans" cxnId="{5CE85E4D-B094-41E8-886C-793F530FF409}">
      <dgm:prSet/>
      <dgm:spPr/>
      <dgm:t>
        <a:bodyPr/>
        <a:lstStyle/>
        <a:p>
          <a:endParaRPr lang="ru-RU"/>
        </a:p>
      </dgm:t>
    </dgm:pt>
    <dgm:pt modelId="{B926E396-E4D3-4BFF-ADBD-4FF12359BDF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Приобщение к  культуре, традициям</a:t>
          </a:r>
          <a:endParaRPr lang="ru-RU" sz="2400" b="1" dirty="0">
            <a:solidFill>
              <a:schemeClr val="bg1"/>
            </a:solidFill>
          </a:endParaRPr>
        </a:p>
      </dgm:t>
    </dgm:pt>
    <dgm:pt modelId="{A504D7D0-2A9E-4002-B40D-21A49FE4CB40}" type="parTrans" cxnId="{C73D9EBA-A63D-4DFC-B2C7-C5F19B5E23FD}">
      <dgm:prSet/>
      <dgm:spPr/>
      <dgm:t>
        <a:bodyPr/>
        <a:lstStyle/>
        <a:p>
          <a:endParaRPr lang="ru-RU"/>
        </a:p>
      </dgm:t>
    </dgm:pt>
    <dgm:pt modelId="{F53FDCD3-3418-461A-9365-7958ABEC8E0E}" type="sibTrans" cxnId="{C73D9EBA-A63D-4DFC-B2C7-C5F19B5E23FD}">
      <dgm:prSet/>
      <dgm:spPr/>
      <dgm:t>
        <a:bodyPr/>
        <a:lstStyle/>
        <a:p>
          <a:endParaRPr lang="ru-RU"/>
        </a:p>
      </dgm:t>
    </dgm:pt>
    <dgm:pt modelId="{DD1267ED-6E0D-4400-85B5-DEF87E58A755}">
      <dgm:prSet phldrT="[Текст]" custT="1"/>
      <dgm:spPr/>
      <dgm:t>
        <a:bodyPr/>
        <a:lstStyle/>
        <a:p>
          <a:r>
            <a:rPr lang="ru-RU" sz="2400" b="1" dirty="0" smtClean="0"/>
            <a:t>Изучение родного языка</a:t>
          </a:r>
          <a:endParaRPr lang="ru-RU" sz="2400" b="1" dirty="0"/>
        </a:p>
      </dgm:t>
    </dgm:pt>
    <dgm:pt modelId="{205AFE82-E4EE-4C1B-8010-5896D62741B8}" type="parTrans" cxnId="{2C3F8EC1-0A89-442F-BE0D-9AC84695FF7F}">
      <dgm:prSet/>
      <dgm:spPr/>
      <dgm:t>
        <a:bodyPr/>
        <a:lstStyle/>
        <a:p>
          <a:endParaRPr lang="ru-RU"/>
        </a:p>
      </dgm:t>
    </dgm:pt>
    <dgm:pt modelId="{700C6AC0-F0DF-4D61-A273-69CC91116E4F}" type="sibTrans" cxnId="{2C3F8EC1-0A89-442F-BE0D-9AC84695FF7F}">
      <dgm:prSet/>
      <dgm:spPr/>
      <dgm:t>
        <a:bodyPr/>
        <a:lstStyle/>
        <a:p>
          <a:endParaRPr lang="ru-RU"/>
        </a:p>
      </dgm:t>
    </dgm:pt>
    <dgm:pt modelId="{3CA4BDE2-56D5-463A-A79E-638F731DE023}">
      <dgm:prSet phldrT="[Текст]" custT="1"/>
      <dgm:spPr/>
      <dgm:t>
        <a:bodyPr/>
        <a:lstStyle/>
        <a:p>
          <a:r>
            <a:rPr lang="ru-RU" sz="2400" b="1" dirty="0" smtClean="0"/>
            <a:t>Чтение</a:t>
          </a:r>
          <a:r>
            <a:rPr lang="ru-RU" sz="2400" b="1" baseline="0" dirty="0" smtClean="0"/>
            <a:t> сказок, т</a:t>
          </a:r>
          <a:r>
            <a:rPr lang="ru-RU" sz="2400" b="1" dirty="0" smtClean="0"/>
            <a:t>еатрализованная деятельность</a:t>
          </a:r>
          <a:endParaRPr lang="ru-RU" sz="2400" b="1" dirty="0"/>
        </a:p>
      </dgm:t>
    </dgm:pt>
    <dgm:pt modelId="{47EFB30F-492D-4896-90CF-445C8188A9DB}" type="parTrans" cxnId="{942DCAD9-6DC9-467B-8734-BD44E742EE2C}">
      <dgm:prSet/>
      <dgm:spPr/>
      <dgm:t>
        <a:bodyPr/>
        <a:lstStyle/>
        <a:p>
          <a:endParaRPr lang="ru-RU"/>
        </a:p>
      </dgm:t>
    </dgm:pt>
    <dgm:pt modelId="{B2B9FFFA-BC7E-4D64-81CD-548B4A96D48B}" type="sibTrans" cxnId="{942DCAD9-6DC9-467B-8734-BD44E742EE2C}">
      <dgm:prSet/>
      <dgm:spPr/>
      <dgm:t>
        <a:bodyPr/>
        <a:lstStyle/>
        <a:p>
          <a:endParaRPr lang="ru-RU"/>
        </a:p>
      </dgm:t>
    </dgm:pt>
    <dgm:pt modelId="{55F0D640-8AD9-4FB5-A6C0-90D81EAD659E}">
      <dgm:prSet phldrT="[Текст]" phldr="1"/>
      <dgm:spPr/>
      <dgm:t>
        <a:bodyPr/>
        <a:lstStyle/>
        <a:p>
          <a:endParaRPr lang="ru-RU"/>
        </a:p>
      </dgm:t>
    </dgm:pt>
    <dgm:pt modelId="{478E397F-A20D-4A7C-B763-3D2E1F3F4DE2}" type="parTrans" cxnId="{89B18949-FCBE-4E69-96B2-50D221C14D11}">
      <dgm:prSet/>
      <dgm:spPr/>
      <dgm:t>
        <a:bodyPr/>
        <a:lstStyle/>
        <a:p>
          <a:endParaRPr lang="ru-RU"/>
        </a:p>
      </dgm:t>
    </dgm:pt>
    <dgm:pt modelId="{D17FDFF6-A10C-4EDA-B305-3168D7702BEF}" type="sibTrans" cxnId="{89B18949-FCBE-4E69-96B2-50D221C14D11}">
      <dgm:prSet/>
      <dgm:spPr/>
      <dgm:t>
        <a:bodyPr/>
        <a:lstStyle/>
        <a:p>
          <a:endParaRPr lang="ru-RU"/>
        </a:p>
      </dgm:t>
    </dgm:pt>
    <dgm:pt modelId="{BF52E406-85F6-40B7-890C-5759B084C7FE}">
      <dgm:prSet custT="1"/>
      <dgm:spPr/>
      <dgm:t>
        <a:bodyPr/>
        <a:lstStyle/>
        <a:p>
          <a:r>
            <a:rPr lang="ru-RU" sz="2400" b="1" dirty="0" smtClean="0"/>
            <a:t>Родной язык в режимных моментах</a:t>
          </a:r>
          <a:endParaRPr lang="ru-RU" sz="2400" b="1" dirty="0"/>
        </a:p>
      </dgm:t>
    </dgm:pt>
    <dgm:pt modelId="{A90B3ABA-6914-4D22-A3D2-D6A926DAF80F}" type="parTrans" cxnId="{085BB501-9983-4BAA-A520-A589509F1E67}">
      <dgm:prSet/>
      <dgm:spPr/>
      <dgm:t>
        <a:bodyPr/>
        <a:lstStyle/>
        <a:p>
          <a:endParaRPr lang="ru-RU"/>
        </a:p>
      </dgm:t>
    </dgm:pt>
    <dgm:pt modelId="{EEF87616-1C97-4C31-BD9D-07F79A1AD13A}" type="sibTrans" cxnId="{085BB501-9983-4BAA-A520-A589509F1E67}">
      <dgm:prSet/>
      <dgm:spPr/>
      <dgm:t>
        <a:bodyPr/>
        <a:lstStyle/>
        <a:p>
          <a:endParaRPr lang="ru-RU"/>
        </a:p>
      </dgm:t>
    </dgm:pt>
    <dgm:pt modelId="{EA01C3DE-ED94-496B-8492-1FF37469DC91}">
      <dgm:prSet custT="1"/>
      <dgm:spPr/>
      <dgm:t>
        <a:bodyPr/>
        <a:lstStyle/>
        <a:p>
          <a:r>
            <a:rPr lang="ru-RU" sz="2400" b="1" dirty="0" smtClean="0"/>
            <a:t>Общение на родном языке </a:t>
          </a:r>
          <a:endParaRPr lang="ru-RU" sz="2400" b="1" dirty="0"/>
        </a:p>
      </dgm:t>
    </dgm:pt>
    <dgm:pt modelId="{7F740D9F-42F5-4342-A093-9AF8CDA8AE6C}" type="parTrans" cxnId="{A2EB674C-4F4D-4819-A792-F9124929D40E}">
      <dgm:prSet/>
      <dgm:spPr/>
      <dgm:t>
        <a:bodyPr/>
        <a:lstStyle/>
        <a:p>
          <a:endParaRPr lang="ru-RU"/>
        </a:p>
      </dgm:t>
    </dgm:pt>
    <dgm:pt modelId="{D55469A5-B319-4392-AC9B-D8AA699CA6BC}" type="sibTrans" cxnId="{A2EB674C-4F4D-4819-A792-F9124929D40E}">
      <dgm:prSet/>
      <dgm:spPr/>
      <dgm:t>
        <a:bodyPr/>
        <a:lstStyle/>
        <a:p>
          <a:endParaRPr lang="ru-RU"/>
        </a:p>
      </dgm:t>
    </dgm:pt>
    <dgm:pt modelId="{437520FC-DCE7-4D5F-A727-76C23F87F65C}" type="pres">
      <dgm:prSet presAssocID="{2975F6AA-508A-4AA1-8EE2-7695F7628E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C034E-8A2B-4FD4-B973-F24E90D2E4FE}" type="pres">
      <dgm:prSet presAssocID="{890BF11B-2700-4D97-BB9C-789D82B25DA3}" presName="centerShape" presStyleLbl="node0" presStyleIdx="0" presStyleCnt="1" custScaleX="129761" custScaleY="133069"/>
      <dgm:spPr/>
      <dgm:t>
        <a:bodyPr/>
        <a:lstStyle/>
        <a:p>
          <a:endParaRPr lang="ru-RU"/>
        </a:p>
      </dgm:t>
    </dgm:pt>
    <dgm:pt modelId="{696D974E-4081-4FAF-A9D3-ED83DEAE47F0}" type="pres">
      <dgm:prSet presAssocID="{A504D7D0-2A9E-4002-B40D-21A49FE4CB40}" presName="parTrans" presStyleLbl="bgSibTrans2D1" presStyleIdx="0" presStyleCnt="5" custScaleX="45866" custScaleY="57662" custLinFactNeighborX="26339" custLinFactNeighborY="16051"/>
      <dgm:spPr/>
      <dgm:t>
        <a:bodyPr/>
        <a:lstStyle/>
        <a:p>
          <a:endParaRPr lang="ru-RU"/>
        </a:p>
      </dgm:t>
    </dgm:pt>
    <dgm:pt modelId="{4B989B61-35B7-4579-8040-88ED86BF90EA}" type="pres">
      <dgm:prSet presAssocID="{B926E396-E4D3-4BFF-ADBD-4FF12359BDF3}" presName="node" presStyleLbl="node1" presStyleIdx="0" presStyleCnt="5" custScaleX="115766" custScaleY="121304" custRadScaleRad="11998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5797-90BD-46E3-9497-A175E69D713E}" type="pres">
      <dgm:prSet presAssocID="{205AFE82-E4EE-4C1B-8010-5896D62741B8}" presName="parTrans" presStyleLbl="bgSibTrans2D1" presStyleIdx="1" presStyleCnt="5" custScaleX="39216" custScaleY="48642" custLinFactNeighborX="18723" custLinFactNeighborY="56233"/>
      <dgm:spPr/>
      <dgm:t>
        <a:bodyPr/>
        <a:lstStyle/>
        <a:p>
          <a:endParaRPr lang="ru-RU"/>
        </a:p>
      </dgm:t>
    </dgm:pt>
    <dgm:pt modelId="{BDC7662B-E42C-4549-9F37-2B7C7DAA45CE}" type="pres">
      <dgm:prSet presAssocID="{DD1267ED-6E0D-4400-85B5-DEF87E58A755}" presName="node" presStyleLbl="node1" presStyleIdx="1" presStyleCnt="5" custRadScaleRad="134236" custRadScaleInc="-2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A55B1-0FDD-45FE-B893-B58C2677096F}" type="pres">
      <dgm:prSet presAssocID="{7F740D9F-42F5-4342-A093-9AF8CDA8AE6C}" presName="parTrans" presStyleLbl="bgSibTrans2D1" presStyleIdx="2" presStyleCnt="5" custScaleX="56428" custScaleY="55955" custLinFactNeighborX="-4477" custLinFactNeighborY="65606"/>
      <dgm:spPr/>
      <dgm:t>
        <a:bodyPr/>
        <a:lstStyle/>
        <a:p>
          <a:endParaRPr lang="ru-RU"/>
        </a:p>
      </dgm:t>
    </dgm:pt>
    <dgm:pt modelId="{54105448-B694-4C40-9B09-0D8F065FF0E9}" type="pres">
      <dgm:prSet presAssocID="{EA01C3DE-ED94-496B-8492-1FF37469DC91}" presName="node" presStyleLbl="node1" presStyleIdx="2" presStyleCnt="5" custScaleX="123209" custScaleY="87304" custRadScaleRad="101862" custRadScaleInc="-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034B2-5D93-4727-9378-755F3582ECB1}" type="pres">
      <dgm:prSet presAssocID="{A90B3ABA-6914-4D22-A3D2-D6A926DAF80F}" presName="parTrans" presStyleLbl="bgSibTrans2D1" presStyleIdx="3" presStyleCnt="5" custScaleX="38228" custScaleY="54295" custLinFactNeighborX="-23568" custLinFactNeighborY="40613"/>
      <dgm:spPr/>
      <dgm:t>
        <a:bodyPr/>
        <a:lstStyle/>
        <a:p>
          <a:endParaRPr lang="ru-RU"/>
        </a:p>
      </dgm:t>
    </dgm:pt>
    <dgm:pt modelId="{A0F2206E-88FF-4239-B20D-A7E335A9E835}" type="pres">
      <dgm:prSet presAssocID="{BF52E406-85F6-40B7-890C-5759B084C7FE}" presName="node" presStyleLbl="node1" presStyleIdx="3" presStyleCnt="5" custRadScaleRad="127119" custRadScaleInc="1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1A955-3EB9-4C89-801F-CEB3ACE3F87A}" type="pres">
      <dgm:prSet presAssocID="{47EFB30F-492D-4896-90CF-445C8188A9DB}" presName="parTrans" presStyleLbl="bgSibTrans2D1" presStyleIdx="4" presStyleCnt="5" custScaleX="46232" custScaleY="51540" custLinFactNeighborX="-28563" custLinFactNeighborY="6248"/>
      <dgm:spPr/>
      <dgm:t>
        <a:bodyPr/>
        <a:lstStyle/>
        <a:p>
          <a:endParaRPr lang="ru-RU"/>
        </a:p>
      </dgm:t>
    </dgm:pt>
    <dgm:pt modelId="{FEF219E5-22FE-4DFA-9E71-08AB0AC94CB0}" type="pres">
      <dgm:prSet presAssocID="{3CA4BDE2-56D5-463A-A79E-638F731DE023}" presName="node" presStyleLbl="node1" presStyleIdx="4" presStyleCnt="5" custScaleX="121108" custScaleY="120036" custRadScaleRad="118183" custRadScaleInc="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DCAD9-6DC9-467B-8734-BD44E742EE2C}" srcId="{890BF11B-2700-4D97-BB9C-789D82B25DA3}" destId="{3CA4BDE2-56D5-463A-A79E-638F731DE023}" srcOrd="4" destOrd="0" parTransId="{47EFB30F-492D-4896-90CF-445C8188A9DB}" sibTransId="{B2B9FFFA-BC7E-4D64-81CD-548B4A96D48B}"/>
    <dgm:cxn modelId="{A8487A08-3574-4C14-B2AF-3A417ED1EC65}" type="presOf" srcId="{3CA4BDE2-56D5-463A-A79E-638F731DE023}" destId="{FEF219E5-22FE-4DFA-9E71-08AB0AC94CB0}" srcOrd="0" destOrd="0" presId="urn:microsoft.com/office/officeart/2005/8/layout/radial4"/>
    <dgm:cxn modelId="{2C3F8EC1-0A89-442F-BE0D-9AC84695FF7F}" srcId="{890BF11B-2700-4D97-BB9C-789D82B25DA3}" destId="{DD1267ED-6E0D-4400-85B5-DEF87E58A755}" srcOrd="1" destOrd="0" parTransId="{205AFE82-E4EE-4C1B-8010-5896D62741B8}" sibTransId="{700C6AC0-F0DF-4D61-A273-69CC91116E4F}"/>
    <dgm:cxn modelId="{5A14FFD1-19C4-4523-92D9-2FDA6E3B4CC3}" type="presOf" srcId="{A504D7D0-2A9E-4002-B40D-21A49FE4CB40}" destId="{696D974E-4081-4FAF-A9D3-ED83DEAE47F0}" srcOrd="0" destOrd="0" presId="urn:microsoft.com/office/officeart/2005/8/layout/radial4"/>
    <dgm:cxn modelId="{4B362278-A579-4FD8-9336-FFF4B2809172}" type="presOf" srcId="{EA01C3DE-ED94-496B-8492-1FF37469DC91}" destId="{54105448-B694-4C40-9B09-0D8F065FF0E9}" srcOrd="0" destOrd="0" presId="urn:microsoft.com/office/officeart/2005/8/layout/radial4"/>
    <dgm:cxn modelId="{085BB501-9983-4BAA-A520-A589509F1E67}" srcId="{890BF11B-2700-4D97-BB9C-789D82B25DA3}" destId="{BF52E406-85F6-40B7-890C-5759B084C7FE}" srcOrd="3" destOrd="0" parTransId="{A90B3ABA-6914-4D22-A3D2-D6A926DAF80F}" sibTransId="{EEF87616-1C97-4C31-BD9D-07F79A1AD13A}"/>
    <dgm:cxn modelId="{0A5AF8DB-F3E5-416A-87DC-799FB76C65F5}" type="presOf" srcId="{DD1267ED-6E0D-4400-85B5-DEF87E58A755}" destId="{BDC7662B-E42C-4549-9F37-2B7C7DAA45CE}" srcOrd="0" destOrd="0" presId="urn:microsoft.com/office/officeart/2005/8/layout/radial4"/>
    <dgm:cxn modelId="{12D79AB3-ACA8-4381-83CF-E22511584376}" type="presOf" srcId="{2975F6AA-508A-4AA1-8EE2-7695F7628E56}" destId="{437520FC-DCE7-4D5F-A727-76C23F87F65C}" srcOrd="0" destOrd="0" presId="urn:microsoft.com/office/officeart/2005/8/layout/radial4"/>
    <dgm:cxn modelId="{89B18949-FCBE-4E69-96B2-50D221C14D11}" srcId="{2975F6AA-508A-4AA1-8EE2-7695F7628E56}" destId="{55F0D640-8AD9-4FB5-A6C0-90D81EAD659E}" srcOrd="1" destOrd="0" parTransId="{478E397F-A20D-4A7C-B763-3D2E1F3F4DE2}" sibTransId="{D17FDFF6-A10C-4EDA-B305-3168D7702BEF}"/>
    <dgm:cxn modelId="{A2EB674C-4F4D-4819-A792-F9124929D40E}" srcId="{890BF11B-2700-4D97-BB9C-789D82B25DA3}" destId="{EA01C3DE-ED94-496B-8492-1FF37469DC91}" srcOrd="2" destOrd="0" parTransId="{7F740D9F-42F5-4342-A093-9AF8CDA8AE6C}" sibTransId="{D55469A5-B319-4392-AC9B-D8AA699CA6BC}"/>
    <dgm:cxn modelId="{FFB8EC91-289C-431F-9B24-BCCC6A3AD94E}" type="presOf" srcId="{7F740D9F-42F5-4342-A093-9AF8CDA8AE6C}" destId="{7E2A55B1-0FDD-45FE-B893-B58C2677096F}" srcOrd="0" destOrd="0" presId="urn:microsoft.com/office/officeart/2005/8/layout/radial4"/>
    <dgm:cxn modelId="{C73D9EBA-A63D-4DFC-B2C7-C5F19B5E23FD}" srcId="{890BF11B-2700-4D97-BB9C-789D82B25DA3}" destId="{B926E396-E4D3-4BFF-ADBD-4FF12359BDF3}" srcOrd="0" destOrd="0" parTransId="{A504D7D0-2A9E-4002-B40D-21A49FE4CB40}" sibTransId="{F53FDCD3-3418-461A-9365-7958ABEC8E0E}"/>
    <dgm:cxn modelId="{5CE85E4D-B094-41E8-886C-793F530FF409}" srcId="{2975F6AA-508A-4AA1-8EE2-7695F7628E56}" destId="{890BF11B-2700-4D97-BB9C-789D82B25DA3}" srcOrd="0" destOrd="0" parTransId="{CA5FDBF2-7334-4831-8140-440504FF0C3C}" sibTransId="{FD193CEE-8594-425A-B073-D6C33EB365F0}"/>
    <dgm:cxn modelId="{A9252BA0-B12E-437A-B5DE-002B3291844F}" type="presOf" srcId="{890BF11B-2700-4D97-BB9C-789D82B25DA3}" destId="{914C034E-8A2B-4FD4-B973-F24E90D2E4FE}" srcOrd="0" destOrd="0" presId="urn:microsoft.com/office/officeart/2005/8/layout/radial4"/>
    <dgm:cxn modelId="{68E02AE0-32ED-4543-A1BB-8AEA7963EF03}" type="presOf" srcId="{BF52E406-85F6-40B7-890C-5759B084C7FE}" destId="{A0F2206E-88FF-4239-B20D-A7E335A9E835}" srcOrd="0" destOrd="0" presId="urn:microsoft.com/office/officeart/2005/8/layout/radial4"/>
    <dgm:cxn modelId="{682A9D8D-58E9-49F3-B082-DC07B9660503}" type="presOf" srcId="{B926E396-E4D3-4BFF-ADBD-4FF12359BDF3}" destId="{4B989B61-35B7-4579-8040-88ED86BF90EA}" srcOrd="0" destOrd="0" presId="urn:microsoft.com/office/officeart/2005/8/layout/radial4"/>
    <dgm:cxn modelId="{1D4AB21D-CFFE-4AF3-B4C3-C622BB3C986E}" type="presOf" srcId="{205AFE82-E4EE-4C1B-8010-5896D62741B8}" destId="{CFB95797-90BD-46E3-9497-A175E69D713E}" srcOrd="0" destOrd="0" presId="urn:microsoft.com/office/officeart/2005/8/layout/radial4"/>
    <dgm:cxn modelId="{377F0ADA-AF09-4E92-A4AB-D121F4CDCCA5}" type="presOf" srcId="{A90B3ABA-6914-4D22-A3D2-D6A926DAF80F}" destId="{2D1034B2-5D93-4727-9378-755F3582ECB1}" srcOrd="0" destOrd="0" presId="urn:microsoft.com/office/officeart/2005/8/layout/radial4"/>
    <dgm:cxn modelId="{14353CAF-6A12-40F0-8A3C-9389F8164E72}" type="presOf" srcId="{47EFB30F-492D-4896-90CF-445C8188A9DB}" destId="{1801A955-3EB9-4C89-801F-CEB3ACE3F87A}" srcOrd="0" destOrd="0" presId="urn:microsoft.com/office/officeart/2005/8/layout/radial4"/>
    <dgm:cxn modelId="{04161326-9DB3-4844-ADAB-C2152EDE0800}" type="presParOf" srcId="{437520FC-DCE7-4D5F-A727-76C23F87F65C}" destId="{914C034E-8A2B-4FD4-B973-F24E90D2E4FE}" srcOrd="0" destOrd="0" presId="urn:microsoft.com/office/officeart/2005/8/layout/radial4"/>
    <dgm:cxn modelId="{C123C746-A030-4F27-AEFA-17FB24523180}" type="presParOf" srcId="{437520FC-DCE7-4D5F-A727-76C23F87F65C}" destId="{696D974E-4081-4FAF-A9D3-ED83DEAE47F0}" srcOrd="1" destOrd="0" presId="urn:microsoft.com/office/officeart/2005/8/layout/radial4"/>
    <dgm:cxn modelId="{F24F1B2C-0242-4325-A600-5DFC75B27FE5}" type="presParOf" srcId="{437520FC-DCE7-4D5F-A727-76C23F87F65C}" destId="{4B989B61-35B7-4579-8040-88ED86BF90EA}" srcOrd="2" destOrd="0" presId="urn:microsoft.com/office/officeart/2005/8/layout/radial4"/>
    <dgm:cxn modelId="{9981697C-837B-459D-B1E1-EDD9BFEB6D0B}" type="presParOf" srcId="{437520FC-DCE7-4D5F-A727-76C23F87F65C}" destId="{CFB95797-90BD-46E3-9497-A175E69D713E}" srcOrd="3" destOrd="0" presId="urn:microsoft.com/office/officeart/2005/8/layout/radial4"/>
    <dgm:cxn modelId="{655E53E7-80BD-4296-8108-A4FD62A7BF82}" type="presParOf" srcId="{437520FC-DCE7-4D5F-A727-76C23F87F65C}" destId="{BDC7662B-E42C-4549-9F37-2B7C7DAA45CE}" srcOrd="4" destOrd="0" presId="urn:microsoft.com/office/officeart/2005/8/layout/radial4"/>
    <dgm:cxn modelId="{23461957-76FE-41F3-BE09-8B4CCE9316FC}" type="presParOf" srcId="{437520FC-DCE7-4D5F-A727-76C23F87F65C}" destId="{7E2A55B1-0FDD-45FE-B893-B58C2677096F}" srcOrd="5" destOrd="0" presId="urn:microsoft.com/office/officeart/2005/8/layout/radial4"/>
    <dgm:cxn modelId="{BBD2CD71-630D-4B27-8B42-A2F4DE75E5F4}" type="presParOf" srcId="{437520FC-DCE7-4D5F-A727-76C23F87F65C}" destId="{54105448-B694-4C40-9B09-0D8F065FF0E9}" srcOrd="6" destOrd="0" presId="urn:microsoft.com/office/officeart/2005/8/layout/radial4"/>
    <dgm:cxn modelId="{62268C02-14EF-413B-8830-93E7A73B51BD}" type="presParOf" srcId="{437520FC-DCE7-4D5F-A727-76C23F87F65C}" destId="{2D1034B2-5D93-4727-9378-755F3582ECB1}" srcOrd="7" destOrd="0" presId="urn:microsoft.com/office/officeart/2005/8/layout/radial4"/>
    <dgm:cxn modelId="{1D036CD3-F673-45E1-9841-03F214A1C95E}" type="presParOf" srcId="{437520FC-DCE7-4D5F-A727-76C23F87F65C}" destId="{A0F2206E-88FF-4239-B20D-A7E335A9E835}" srcOrd="8" destOrd="0" presId="urn:microsoft.com/office/officeart/2005/8/layout/radial4"/>
    <dgm:cxn modelId="{EB5AF755-15B3-4A8E-89A2-9F8E2EECA05F}" type="presParOf" srcId="{437520FC-DCE7-4D5F-A727-76C23F87F65C}" destId="{1801A955-3EB9-4C89-801F-CEB3ACE3F87A}" srcOrd="9" destOrd="0" presId="urn:microsoft.com/office/officeart/2005/8/layout/radial4"/>
    <dgm:cxn modelId="{0390B7FC-1288-46D4-8817-8ED49B93B6E4}" type="presParOf" srcId="{437520FC-DCE7-4D5F-A727-76C23F87F65C}" destId="{FEF219E5-22FE-4DFA-9E71-08AB0AC94CB0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07515-9EF9-4ED2-81A9-DEBA4F6FA016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F75A-FBA5-4C8F-8E61-4A5DD1876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8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B9AFD2-93F5-452C-A957-95DA94150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856AF5-24FB-419E-B205-58AFD5FE1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EBF9F1-9F08-4BC5-96EA-F7A20DED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3F3BBF-E521-462B-9929-7F7103D0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464F60-3CAA-46CF-B37C-B4A0FEB3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52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30A06F-8838-4FB2-A33A-F4EB6697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15DD3E-B829-48B8-9495-4BF0E042A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3B37DB-7437-4C4A-A9A9-A43E7392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05FADA-A6CB-4B0C-8AA8-033FCDCB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2AE2BC-E0D4-4227-A5CA-045F4655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21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CB11EA7-594B-4E78-8192-BFF256A54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3074232-C9DB-49EE-9531-76658D0F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82F002-278E-4370-AB5F-7BE55F4F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342350-28F8-4B40-953F-0058B18A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A18470-D26A-4BB6-AFD9-BDB4FA8B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A351FB-4275-4848-9CBA-35D9E845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6B8985-ABAC-45D2-865D-59A21BA6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EB13FA-2A09-4F63-81FC-989367DA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D5458-AC0E-4D20-9512-4D78E695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79347E-ED13-467F-AE69-C5062193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425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8E920-5605-4A70-A9ED-5E609F63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691F01-712F-458D-8D5B-82C3A3876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900CF5-BB59-48A1-ABC5-6C8A906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2F4532-007D-4768-9DDE-3091EDE0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EB46D5-49A5-4018-A433-4CD898E6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0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D5103A-EFCF-4845-A62B-2575EAF5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5E4AFE-BDB8-4AB8-AB91-97D71FDF7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5AA1F28-3B7A-4A05-849C-AE9A13B27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73E640-3DA4-466B-8E5C-C2B48784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992CA12-78AC-4606-A63B-9C3B4EE7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4E297C-FA7A-4180-A2A3-96FF7D12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275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813F11-59D5-41D0-A09A-46740019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344F72-D95F-4B85-8C82-2746841BE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4423F6-BF31-46D2-81EA-5C002382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94F8F26-B51B-43AA-A9C3-D6460E57E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090C810-569D-4A1C-BDE8-0B7488262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E5B0FA6-5D62-4810-96CE-956A7544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CC6975-47EE-45EF-925C-8EEE5B6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0F0FFF9-4915-4DB6-B0FD-4678FFBF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21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28200-AC0B-4A7B-8D9A-3E0822B9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FDE4F6-0333-441E-B847-B5B9825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5DF46FC-4E82-4C27-BDE4-14B0A2C9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A1D534-2DE6-4E1C-9865-68B2AAFA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75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2BE9CB-8175-496A-9607-0E1605AB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8D7A143-5F20-4079-9BB8-F30EB86A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D373DC8-6751-432A-8930-5559E6F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32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7F9B38-3E27-451E-870F-DC5581D6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D63B94-69D8-4AE3-883A-AC949C8C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E1C4ED-5461-4826-8D2E-D979DEA30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5D2034-81A8-43CB-A8E0-30F6F34D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62A96F-7203-45A7-BEB3-D8874E40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884AF5C-1BD4-4073-A34A-C8111205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2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F90D40-86CE-480B-BE5C-367884D6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ED0F0FE-C6E3-46CE-8029-32D2A99F4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0368AE3-E59F-44A1-994C-164D6A1B1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91F462-B428-4E21-8F8E-99FA9C35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C74065-5174-4467-A91C-4F2151BC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1622E4-7D14-4216-9D05-66E0716E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35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A25AF2-9C3E-4B04-B25E-F283827A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76CB8F-C4B4-4EF8-A9DB-7C6A78BF7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C61E63-0D03-4147-9289-6098D2FE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6030-9750-4BB3-ABAC-68CED57C2FC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89DFE9-D794-4F69-8A05-52D8C984D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5391D8-8AD1-4A85-A40B-6CD26F05D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D9C0-F8BE-4154-9EA7-6D7863463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9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717DC4-2DBB-46EF-B1BD-4CB20B06CE6E}"/>
              </a:ext>
            </a:extLst>
          </p:cNvPr>
          <p:cNvSpPr txBox="1"/>
          <p:nvPr/>
        </p:nvSpPr>
        <p:spPr>
          <a:xfrm>
            <a:off x="6775554" y="4464637"/>
            <a:ext cx="476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015BDB-A529-44ED-878D-F3B4F88B99AF}"/>
              </a:ext>
            </a:extLst>
          </p:cNvPr>
          <p:cNvSpPr txBox="1"/>
          <p:nvPr/>
        </p:nvSpPr>
        <p:spPr>
          <a:xfrm flipH="1">
            <a:off x="7453793" y="3104147"/>
            <a:ext cx="130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AEC084-BB5B-46D6-94C4-07B150B84CB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7" t="80774" b="12218"/>
          <a:stretch/>
        </p:blipFill>
        <p:spPr bwMode="auto">
          <a:xfrm rot="10800000">
            <a:off x="0" y="6636016"/>
            <a:ext cx="1219200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1999" cy="663728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3296" y="481264"/>
            <a:ext cx="9270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 № 35 СЕЛА АЧАН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АМУРСКОГО МУНИЦИПАЛЬНОГО РАЙОНА ХАБАРОВСКОГО КРАЯ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9516" y="4644189"/>
            <a:ext cx="582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Киле Светлана Григорьевна,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И.о. заведующего МБДОУ №35 с. Ачан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89577CA-79E3-4AE5-A8BD-A982D79C3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6" y="4046329"/>
            <a:ext cx="2117970" cy="2214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321972" y="60381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85544" y="2270234"/>
            <a:ext cx="65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«Формирование основ родной речи у детей дошкольного возраста через драматизацию нанайских народных сказок»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76" y="252248"/>
            <a:ext cx="1954925" cy="293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2796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0" y="362607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Направления работы по ФГОС ДО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физическое развитие</a:t>
            </a:r>
          </a:p>
        </p:txBody>
      </p:sp>
      <p:pic>
        <p:nvPicPr>
          <p:cNvPr id="4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75" y="441435"/>
            <a:ext cx="1245476" cy="1867734"/>
          </a:xfrm>
          <a:prstGeom prst="rect">
            <a:avLst/>
          </a:prstGeom>
          <a:noFill/>
        </p:spPr>
      </p:pic>
      <p:pic>
        <p:nvPicPr>
          <p:cNvPr id="2050" name="Picture 2" descr="C:\Users\hp\Desktop\ДЛЯ ПРЕЗЕНТАЦИИ\IMG-20240221-WA0035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097" y="1340070"/>
            <a:ext cx="3909848" cy="272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hp\Desktop\2025-04-26_18-25-44.png"/>
          <p:cNvPicPr>
            <a:picLocks noChangeAspect="1" noChangeArrowheads="1"/>
          </p:cNvPicPr>
          <p:nvPr/>
        </p:nvPicPr>
        <p:blipFill>
          <a:blip r:embed="rId5"/>
          <a:srcRect l="851" r="3042" b="1621"/>
          <a:stretch>
            <a:fillRect/>
          </a:stretch>
        </p:blipFill>
        <p:spPr bwMode="auto">
          <a:xfrm>
            <a:off x="8308428" y="1341052"/>
            <a:ext cx="3689131" cy="524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hp\Desktop\2025-04-26_18-25-14.png"/>
          <p:cNvPicPr>
            <a:picLocks noChangeAspect="1" noChangeArrowheads="1"/>
          </p:cNvPicPr>
          <p:nvPr/>
        </p:nvPicPr>
        <p:blipFill>
          <a:blip r:embed="rId6"/>
          <a:srcRect t="4690" r="4765" b="7172"/>
          <a:stretch>
            <a:fillRect/>
          </a:stretch>
        </p:blipFill>
        <p:spPr bwMode="auto">
          <a:xfrm>
            <a:off x="378372" y="2475186"/>
            <a:ext cx="3610304" cy="414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hp\Desktop\ДЛЯ ПРЕЗЕНТАЦИИ\IMG-20220210-WA0015.jpg"/>
          <p:cNvPicPr>
            <a:picLocks noChangeAspect="1" noChangeArrowheads="1"/>
          </p:cNvPicPr>
          <p:nvPr/>
        </p:nvPicPr>
        <p:blipFill>
          <a:blip r:embed="rId7"/>
          <a:srcRect l="9041" t="9863"/>
          <a:stretch>
            <a:fillRect/>
          </a:stretch>
        </p:blipFill>
        <p:spPr bwMode="auto">
          <a:xfrm>
            <a:off x="4146332" y="4043855"/>
            <a:ext cx="3957144" cy="259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3848" y="268015"/>
            <a:ext cx="9553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Направления работы по ФГОС ДО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Социально-коммуникативное развитие</a:t>
            </a:r>
          </a:p>
        </p:txBody>
      </p:sp>
      <p:pic>
        <p:nvPicPr>
          <p:cNvPr id="4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96" y="220718"/>
            <a:ext cx="1245476" cy="1867734"/>
          </a:xfrm>
          <a:prstGeom prst="rect">
            <a:avLst/>
          </a:prstGeom>
          <a:noFill/>
        </p:spPr>
      </p:pic>
      <p:pic>
        <p:nvPicPr>
          <p:cNvPr id="3074" name="Picture 2" descr="C:\Users\hp\Desktop\ДЛЯ ПРЕЗЕНТАЦИИ\9GWYUMLHh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040" y="4256690"/>
            <a:ext cx="4319753" cy="2364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hp\Desktop\ДЛЯ ПРЕЗЕНТАЦИИ\DuPkN8IXWiw.jpg"/>
          <p:cNvPicPr>
            <a:picLocks noChangeAspect="1" noChangeArrowheads="1"/>
          </p:cNvPicPr>
          <p:nvPr/>
        </p:nvPicPr>
        <p:blipFill>
          <a:blip r:embed="rId5"/>
          <a:srcRect l="9144" t="24893" r="8555"/>
          <a:stretch>
            <a:fillRect/>
          </a:stretch>
        </p:blipFill>
        <p:spPr bwMode="auto">
          <a:xfrm>
            <a:off x="7614744" y="1403131"/>
            <a:ext cx="4367049" cy="2695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hp\Desktop\ДЛЯ ПРЕЗЕНТАЦИИ\20231128_103323-225x300.jpg"/>
          <p:cNvPicPr>
            <a:picLocks noChangeAspect="1" noChangeArrowheads="1"/>
          </p:cNvPicPr>
          <p:nvPr/>
        </p:nvPicPr>
        <p:blipFill>
          <a:blip r:embed="rId6"/>
          <a:srcRect l="4156" t="8157" b="44484"/>
          <a:stretch>
            <a:fillRect/>
          </a:stretch>
        </p:blipFill>
        <p:spPr bwMode="auto">
          <a:xfrm>
            <a:off x="4127061" y="1418896"/>
            <a:ext cx="3272220" cy="2601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hp\Desktop\MTxO3Jndwe8.jpg"/>
          <p:cNvPicPr>
            <a:picLocks noChangeAspect="1" noChangeArrowheads="1"/>
          </p:cNvPicPr>
          <p:nvPr/>
        </p:nvPicPr>
        <p:blipFill>
          <a:blip r:embed="rId7"/>
          <a:srcRect l="6773"/>
          <a:stretch>
            <a:fillRect/>
          </a:stretch>
        </p:blipFill>
        <p:spPr bwMode="auto">
          <a:xfrm>
            <a:off x="220718" y="2207172"/>
            <a:ext cx="3736428" cy="439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hp\Desktop\ДЛЯ ПРЕЗЕНТАЦИИ\Screenshot_20240221_150707_Gallery-300x2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51738" y="4124325"/>
            <a:ext cx="3342290" cy="249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41" y="378372"/>
            <a:ext cx="1245476" cy="18677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3324" y="2380593"/>
            <a:ext cx="5139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«Театр-это волшебный край, в котором ребёнок радуется, играя, а в игре он познаёт мир!»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i="1" dirty="0" smtClean="0"/>
              <a:t>С.И. Мерзлякова</a:t>
            </a:r>
            <a:endParaRPr lang="ru-RU" sz="36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AEC084-BB5B-46D6-94C4-07B150B84CB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7" t="80774" b="12218"/>
          <a:stretch/>
        </p:blipFill>
        <p:spPr bwMode="auto">
          <a:xfrm rot="10800000">
            <a:off x="0" y="6636016"/>
            <a:ext cx="1219200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121" name="Picture 1" descr="C:\Users\hp\Desktop\ДЛЯ ПРЕЗЕНТАЦИИ\pod-gribom-e16668480828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3241" y="331076"/>
            <a:ext cx="5927014" cy="603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63917" y="2238702"/>
            <a:ext cx="8166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Баниха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!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86" y="583324"/>
            <a:ext cx="1639614" cy="2538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hp\Downloads\fon-svetlyj-dlya-prezentacz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92316" y="438150"/>
            <a:ext cx="6653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5020" y="1311165"/>
            <a:ext cx="71713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Стимулирование</a:t>
            </a:r>
            <a:r>
              <a:rPr lang="ru-RU" b="1" dirty="0" smtClean="0"/>
              <a:t> </a:t>
            </a:r>
            <a:r>
              <a:rPr lang="ru-RU" sz="2800" b="1" dirty="0" smtClean="0"/>
              <a:t>активной реч</a:t>
            </a:r>
            <a:r>
              <a:rPr lang="ru-RU" sz="2800" dirty="0" smtClean="0"/>
              <a:t>и;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b="1" dirty="0" smtClean="0"/>
              <a:t>Улучшение усвоения богатства родного языка;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 </a:t>
            </a:r>
            <a:r>
              <a:rPr lang="ru-RU" sz="2800" b="1" dirty="0" smtClean="0"/>
              <a:t>Формирование диалогической речи на родном языке;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Развитие элементов речевого общения;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Решение ребенком многих проблемных ситуаций </a:t>
            </a:r>
            <a:endParaRPr lang="ru-RU" sz="2800" b="1" dirty="0"/>
          </a:p>
        </p:txBody>
      </p:sp>
      <p:pic>
        <p:nvPicPr>
          <p:cNvPr id="9218" name="Picture 2" descr="C:\Users\hp\Desktop\NlKJM7XUF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6440" y="536028"/>
            <a:ext cx="3389587" cy="592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18" y="283779"/>
            <a:ext cx="1418896" cy="186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hp\Downloads\fon-svetlyj-dlya-prezentacz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00" y="400050"/>
            <a:ext cx="9734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</a:p>
          <a:p>
            <a:pPr algn="ctr"/>
            <a:r>
              <a:rPr lang="ru-RU" sz="2800" b="1" dirty="0" smtClean="0"/>
              <a:t>Анкетирование родителей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hp\Desktop\1913-genclik-sohbetleri20181101-104955-eyupsultan_etkinlikler_450x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766" y="1657350"/>
            <a:ext cx="8135006" cy="4629150"/>
          </a:xfrm>
          <a:prstGeom prst="rect">
            <a:avLst/>
          </a:prstGeom>
          <a:noFill/>
        </p:spPr>
      </p:pic>
      <p:pic>
        <p:nvPicPr>
          <p:cNvPr id="7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55" y="520263"/>
            <a:ext cx="1245476" cy="186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49972" y="551792"/>
            <a:ext cx="9790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Решение проблемы по формированию основ родной речи</a:t>
            </a:r>
            <a:endParaRPr lang="ru-RU" sz="32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905860" y="1412985"/>
          <a:ext cx="1064895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717" y="415092"/>
            <a:ext cx="1371599" cy="198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304" y="-346842"/>
            <a:ext cx="13196237" cy="720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4587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Предметно-пространственная среда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</p:txBody>
      </p:sp>
      <p:pic>
        <p:nvPicPr>
          <p:cNvPr id="1028" name="Picture 4" descr="C:\Users\hp\Desktop\IMG-20250331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86" y="693683"/>
            <a:ext cx="3831021" cy="329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hp\Desktop\IMG-20250331-WA0021.jpg"/>
          <p:cNvPicPr>
            <a:picLocks noChangeAspect="1" noChangeArrowheads="1"/>
          </p:cNvPicPr>
          <p:nvPr/>
        </p:nvPicPr>
        <p:blipFill>
          <a:blip r:embed="rId4"/>
          <a:srcRect b="24798"/>
          <a:stretch>
            <a:fillRect/>
          </a:stretch>
        </p:blipFill>
        <p:spPr bwMode="auto">
          <a:xfrm>
            <a:off x="8308428" y="3783724"/>
            <a:ext cx="4540469" cy="282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hp\Desktop\IMG-20250402-WA0044.jpg"/>
          <p:cNvPicPr>
            <a:picLocks noChangeAspect="1" noChangeArrowheads="1"/>
          </p:cNvPicPr>
          <p:nvPr/>
        </p:nvPicPr>
        <p:blipFill>
          <a:blip r:embed="rId5" cstate="print"/>
          <a:srcRect t="11031"/>
          <a:stretch>
            <a:fillRect/>
          </a:stretch>
        </p:blipFill>
        <p:spPr bwMode="auto">
          <a:xfrm>
            <a:off x="220717" y="3878317"/>
            <a:ext cx="3752193" cy="275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hp\Desktop\IMG-20250331-WA0031.jpg"/>
          <p:cNvPicPr>
            <a:picLocks noChangeAspect="1" noChangeArrowheads="1"/>
          </p:cNvPicPr>
          <p:nvPr/>
        </p:nvPicPr>
        <p:blipFill>
          <a:blip r:embed="rId6"/>
          <a:srcRect b="18653"/>
          <a:stretch>
            <a:fillRect/>
          </a:stretch>
        </p:blipFill>
        <p:spPr bwMode="auto">
          <a:xfrm>
            <a:off x="8327476" y="662153"/>
            <a:ext cx="4411061" cy="305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52248"/>
            <a:ext cx="1407072" cy="230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hp\Desktop\ДЛЯ ПРЕЗЕНТАЦИИ\IMG-20250401-WA00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2016" y="693683"/>
            <a:ext cx="4091448" cy="315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hp\Desktop\ДЛЯ ПРЕЗЕНТАЦИИ\IMG-20250401-WA00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99034" y="3736428"/>
            <a:ext cx="4099035" cy="293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609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05050" y="247651"/>
            <a:ext cx="8667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Направления работы по ФГОС ДО</a:t>
            </a:r>
          </a:p>
          <a:p>
            <a:pPr algn="ctr"/>
            <a:r>
              <a:rPr lang="ru-RU" sz="2800" b="1" dirty="0" smtClean="0"/>
              <a:t>Речевое развитие</a:t>
            </a:r>
          </a:p>
        </p:txBody>
      </p:sp>
      <p:pic>
        <p:nvPicPr>
          <p:cNvPr id="2052" name="Picture 4" descr="C:\Users\hp\Desktop\IMG-20240221-WA0043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17" y="1119352"/>
            <a:ext cx="3783725" cy="550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hp\Desktop\20240717_105725-225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9338" y="1277007"/>
            <a:ext cx="4482661" cy="539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hp\Desktop\IMG-20221027-WA0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1287" y="1213945"/>
            <a:ext cx="3510395" cy="542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483" y="189187"/>
            <a:ext cx="1434662" cy="186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0" y="252249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Направления работы по ФГОС ДО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Речевое развитие</a:t>
            </a:r>
          </a:p>
        </p:txBody>
      </p:sp>
      <p:pic>
        <p:nvPicPr>
          <p:cNvPr id="25602" name="Picture 2" descr="C:\Users\hp\Desktop\IMG-20240823-WA0019-261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83" y="1403131"/>
            <a:ext cx="3594538" cy="54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hp\Desktop\IMG-20240823-WA0026-300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1944" y="1450427"/>
            <a:ext cx="3831021" cy="521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482" y="189187"/>
            <a:ext cx="1340070" cy="192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p\Desktop\ДЛЯ ПРЕЗЕНТАЦИИ\20250218_111739.jpg"/>
          <p:cNvPicPr>
            <a:picLocks noChangeAspect="1" noChangeArrowheads="1"/>
          </p:cNvPicPr>
          <p:nvPr/>
        </p:nvPicPr>
        <p:blipFill>
          <a:blip r:embed="rId6" cstate="print"/>
          <a:srcRect l="1450" t="33434" r="3724"/>
          <a:stretch>
            <a:fillRect/>
          </a:stretch>
        </p:blipFill>
        <p:spPr bwMode="auto">
          <a:xfrm>
            <a:off x="3988676" y="1513490"/>
            <a:ext cx="4256689" cy="515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0" y="20495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Направления работы по ФГОС ДО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Речевое развитие</a:t>
            </a:r>
          </a:p>
        </p:txBody>
      </p:sp>
      <p:pic>
        <p:nvPicPr>
          <p:cNvPr id="26626" name="Picture 2" descr="C:\Users\hp\Desktop\IMG-20250331-WA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442" y="1245476"/>
            <a:ext cx="5376042" cy="541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hp\Desktop\IMG-20240427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2953" y="1198179"/>
            <a:ext cx="4462078" cy="236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Users\hp\Desktop\IMG-20230221-WA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9890" y="3799488"/>
            <a:ext cx="4477407" cy="282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013" y="236482"/>
            <a:ext cx="1355835" cy="213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fon-svetlyj-dlya-prezentac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5738" y="189187"/>
            <a:ext cx="8276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Направления работы по ФГОС ДО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 художественно-эстетическое развитие</a:t>
            </a:r>
          </a:p>
        </p:txBody>
      </p:sp>
      <p:pic>
        <p:nvPicPr>
          <p:cNvPr id="4" name="Picture 2" descr="C:\Users\hp\Downloads\Pobeda80_logo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0" y="394138"/>
            <a:ext cx="1245476" cy="1867734"/>
          </a:xfrm>
          <a:prstGeom prst="rect">
            <a:avLst/>
          </a:prstGeom>
          <a:noFill/>
        </p:spPr>
      </p:pic>
      <p:pic>
        <p:nvPicPr>
          <p:cNvPr id="1027" name="Picture 3" descr="C:\Users\hp\Desktop\ДЛЯ ПРЕЗЕНТАЦИИ\IMG-20231128-WA0022-1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483" y="2475187"/>
            <a:ext cx="4020208" cy="4099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hp\Desktop\ДЛЯ ПРЕЗЕНТАЦИИ\IMG_20221028_11123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2661" y="1371599"/>
            <a:ext cx="3689131" cy="5202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hp\Desktop\ДЛЯ ПРЕЗЕНТАЦИИ\IMG-20240427-WA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8578" y="1355833"/>
            <a:ext cx="3799490" cy="264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hp\Desktop\ДЛЯ ПРЕЗЕНТАЦИИ\IMG-20240427-WA00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7752" y="4051738"/>
            <a:ext cx="3788786" cy="255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174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35 СЕЛА АЧАН АМУРСКОГО МУНИЦИПАЛЬНОГО РАЙОНА ХАБАРОВСКОГО КРАЯ</dc:title>
  <dc:creator>Пользователь</dc:creator>
  <cp:lastModifiedBy>hp</cp:lastModifiedBy>
  <cp:revision>139</cp:revision>
  <dcterms:created xsi:type="dcterms:W3CDTF">2023-08-07T11:41:38Z</dcterms:created>
  <dcterms:modified xsi:type="dcterms:W3CDTF">2025-04-26T15:11:03Z</dcterms:modified>
</cp:coreProperties>
</file>