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4" r:id="rId3"/>
    <p:sldId id="265" r:id="rId4"/>
    <p:sldId id="257" r:id="rId5"/>
    <p:sldId id="294" r:id="rId6"/>
    <p:sldId id="301" r:id="rId7"/>
    <p:sldId id="303" r:id="rId8"/>
    <p:sldId id="298" r:id="rId9"/>
    <p:sldId id="274" r:id="rId10"/>
    <p:sldId id="280" r:id="rId11"/>
    <p:sldId id="279" r:id="rId12"/>
    <p:sldId id="269" r:id="rId13"/>
    <p:sldId id="270" r:id="rId14"/>
    <p:sldId id="277" r:id="rId15"/>
    <p:sldId id="28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C02C"/>
    <a:srgbClr val="C6C9E4"/>
    <a:srgbClr val="2F2F8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24" autoAdjust="0"/>
    <p:restoredTop sz="94717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2058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image" Target="../media/image13.png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C8B4BC-6533-4548-95A7-FCEC6EDEA292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756547-2621-4208-881E-D62F9830A102}">
      <dgm:prSet phldrT="[Текст]"/>
      <dgm:spPr>
        <a:ln>
          <a:solidFill>
            <a:srgbClr val="96C02C"/>
          </a:solidFill>
        </a:ln>
      </dgm:spPr>
      <dgm:t>
        <a:bodyPr/>
        <a:lstStyle/>
        <a:p>
          <a:r>
            <a:rPr lang="ru-RU" dirty="0" smtClean="0"/>
            <a:t>Повышение компетентности педагогов</a:t>
          </a:r>
          <a:endParaRPr lang="ru-RU" dirty="0"/>
        </a:p>
      </dgm:t>
    </dgm:pt>
    <dgm:pt modelId="{2B1642E6-B62E-4893-9105-034F68015795}" type="parTrans" cxnId="{D38852F0-F8FB-472B-BADF-1EE43605CB8F}">
      <dgm:prSet/>
      <dgm:spPr/>
      <dgm:t>
        <a:bodyPr/>
        <a:lstStyle/>
        <a:p>
          <a:endParaRPr lang="ru-RU"/>
        </a:p>
      </dgm:t>
    </dgm:pt>
    <dgm:pt modelId="{459BDF04-9B80-4320-B6C0-7CD110D58A67}" type="sibTrans" cxnId="{D38852F0-F8FB-472B-BADF-1EE43605CB8F}">
      <dgm:prSet/>
      <dgm:spPr/>
      <dgm:t>
        <a:bodyPr/>
        <a:lstStyle/>
        <a:p>
          <a:endParaRPr lang="ru-RU"/>
        </a:p>
      </dgm:t>
    </dgm:pt>
    <dgm:pt modelId="{D02BA388-F24E-491E-94B0-B9445A0B15BC}">
      <dgm:prSet phldrT="[Текст]" custT="1"/>
      <dgm:spPr>
        <a:ln>
          <a:solidFill>
            <a:srgbClr val="FFFF00"/>
          </a:solidFill>
        </a:ln>
      </dgm:spPr>
      <dgm:t>
        <a:bodyPr/>
        <a:lstStyle/>
        <a:p>
          <a:r>
            <a:rPr lang="ru-RU" sz="1200" dirty="0" smtClean="0"/>
            <a:t>Изучение родного языка:</a:t>
          </a:r>
        </a:p>
        <a:p>
          <a:r>
            <a:rPr lang="ru-RU" sz="1200" dirty="0" smtClean="0"/>
            <a:t>- НОД;</a:t>
          </a:r>
        </a:p>
        <a:p>
          <a:r>
            <a:rPr lang="ru-RU" sz="1200" dirty="0" smtClean="0"/>
            <a:t>- Совместная деятельность;</a:t>
          </a:r>
        </a:p>
        <a:p>
          <a:r>
            <a:rPr lang="ru-RU" sz="1200" dirty="0" smtClean="0"/>
            <a:t>- Кружок «</a:t>
          </a:r>
          <a:r>
            <a:rPr lang="ru-RU" sz="1200" dirty="0" err="1" smtClean="0"/>
            <a:t>Нанайкан</a:t>
          </a:r>
          <a:r>
            <a:rPr lang="ru-RU" sz="1200" dirty="0" smtClean="0"/>
            <a:t>»</a:t>
          </a:r>
        </a:p>
        <a:p>
          <a:endParaRPr lang="ru-RU" sz="900" dirty="0"/>
        </a:p>
      </dgm:t>
    </dgm:pt>
    <dgm:pt modelId="{DE40458B-143D-4686-9568-AE7E805E37B9}" type="parTrans" cxnId="{160A1370-B035-4DE5-896B-937D58412BF4}">
      <dgm:prSet/>
      <dgm:spPr/>
      <dgm:t>
        <a:bodyPr/>
        <a:lstStyle/>
        <a:p>
          <a:endParaRPr lang="ru-RU"/>
        </a:p>
      </dgm:t>
    </dgm:pt>
    <dgm:pt modelId="{419290BB-EF42-41C8-ABE0-4ABF606CF75A}" type="sibTrans" cxnId="{160A1370-B035-4DE5-896B-937D58412BF4}">
      <dgm:prSet/>
      <dgm:spPr/>
      <dgm:t>
        <a:bodyPr/>
        <a:lstStyle/>
        <a:p>
          <a:endParaRPr lang="ru-RU"/>
        </a:p>
      </dgm:t>
    </dgm:pt>
    <dgm:pt modelId="{020DF4AD-E3AC-4D9E-971E-EF2BAEC43EDC}">
      <dgm:prSet phldrT="[Текст]"/>
      <dgm:spPr>
        <a:ln>
          <a:solidFill>
            <a:srgbClr val="7030A0"/>
          </a:solidFill>
        </a:ln>
      </dgm:spPr>
      <dgm:t>
        <a:bodyPr/>
        <a:lstStyle/>
        <a:p>
          <a:r>
            <a:rPr lang="ru-RU" dirty="0" smtClean="0"/>
            <a:t>Взаимодействие с семьей</a:t>
          </a:r>
          <a:endParaRPr lang="ru-RU" dirty="0"/>
        </a:p>
      </dgm:t>
    </dgm:pt>
    <dgm:pt modelId="{252C27D2-E43B-40E3-9067-83565FC66F39}" type="parTrans" cxnId="{DC604B13-54AB-4829-9CA2-AFFBF44F93A0}">
      <dgm:prSet/>
      <dgm:spPr/>
      <dgm:t>
        <a:bodyPr/>
        <a:lstStyle/>
        <a:p>
          <a:endParaRPr lang="ru-RU"/>
        </a:p>
      </dgm:t>
    </dgm:pt>
    <dgm:pt modelId="{651CFD62-D420-4005-8024-070A11DD4C02}" type="sibTrans" cxnId="{DC604B13-54AB-4829-9CA2-AFFBF44F93A0}">
      <dgm:prSet/>
      <dgm:spPr/>
      <dgm:t>
        <a:bodyPr/>
        <a:lstStyle/>
        <a:p>
          <a:endParaRPr lang="ru-RU"/>
        </a:p>
      </dgm:t>
    </dgm:pt>
    <dgm:pt modelId="{B51BCDE9-4CA0-4841-B72C-5F23E39BA34B}">
      <dgm:prSet phldrT="[Текст]"/>
      <dgm:spPr>
        <a:ln>
          <a:solidFill>
            <a:srgbClr val="FFC000"/>
          </a:solidFill>
        </a:ln>
      </dgm:spPr>
      <dgm:t>
        <a:bodyPr/>
        <a:lstStyle/>
        <a:p>
          <a:r>
            <a:rPr lang="ru-RU" dirty="0" smtClean="0"/>
            <a:t>Построение предметно-развивающей среды</a:t>
          </a:r>
          <a:endParaRPr lang="ru-RU" dirty="0"/>
        </a:p>
      </dgm:t>
    </dgm:pt>
    <dgm:pt modelId="{19DA4CD4-FD9A-4DD1-81B9-F9E4A275D517}" type="parTrans" cxnId="{C8353E18-5F69-44CB-8CA7-7AAF5C2C8DEC}">
      <dgm:prSet/>
      <dgm:spPr/>
      <dgm:t>
        <a:bodyPr/>
        <a:lstStyle/>
        <a:p>
          <a:endParaRPr lang="ru-RU"/>
        </a:p>
      </dgm:t>
    </dgm:pt>
    <dgm:pt modelId="{6B87CE4E-7D27-4DB5-8597-A8D89506B95B}" type="sibTrans" cxnId="{C8353E18-5F69-44CB-8CA7-7AAF5C2C8DEC}">
      <dgm:prSet/>
      <dgm:spPr/>
      <dgm:t>
        <a:bodyPr/>
        <a:lstStyle/>
        <a:p>
          <a:endParaRPr lang="ru-RU"/>
        </a:p>
      </dgm:t>
    </dgm:pt>
    <dgm:pt modelId="{256A98A8-EA26-45B6-9E5B-48E57108587A}">
      <dgm:prSet phldrT="[Текст]"/>
      <dgm:spPr>
        <a:ln>
          <a:solidFill>
            <a:srgbClr val="C00000"/>
          </a:solidFill>
        </a:ln>
      </dgm:spPr>
      <dgm:t>
        <a:bodyPr/>
        <a:lstStyle/>
        <a:p>
          <a:r>
            <a:rPr lang="ru-RU" dirty="0" smtClean="0"/>
            <a:t>Совершенствование взаимодействия с социумом</a:t>
          </a:r>
          <a:endParaRPr lang="ru-RU" dirty="0"/>
        </a:p>
      </dgm:t>
    </dgm:pt>
    <dgm:pt modelId="{903B779A-71AD-40EC-B5D8-DCBED00F97F1}" type="parTrans" cxnId="{AD2A5E3C-6D12-473F-A193-47B3B63602E3}">
      <dgm:prSet/>
      <dgm:spPr/>
      <dgm:t>
        <a:bodyPr/>
        <a:lstStyle/>
        <a:p>
          <a:endParaRPr lang="ru-RU"/>
        </a:p>
      </dgm:t>
    </dgm:pt>
    <dgm:pt modelId="{1A763C53-D781-4910-B916-56AFB6429B0D}" type="sibTrans" cxnId="{AD2A5E3C-6D12-473F-A193-47B3B63602E3}">
      <dgm:prSet/>
      <dgm:spPr/>
      <dgm:t>
        <a:bodyPr/>
        <a:lstStyle/>
        <a:p>
          <a:endParaRPr lang="ru-RU"/>
        </a:p>
      </dgm:t>
    </dgm:pt>
    <dgm:pt modelId="{523EC7F3-DFD1-4F21-A635-3C88156C0029}" type="pres">
      <dgm:prSet presAssocID="{73C8B4BC-6533-4548-95A7-FCEC6EDEA29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7FC8B0-5735-45CF-B52E-92DECAAAB236}" type="pres">
      <dgm:prSet presAssocID="{73C8B4BC-6533-4548-95A7-FCEC6EDEA292}" presName="cycle" presStyleCnt="0"/>
      <dgm:spPr/>
    </dgm:pt>
    <dgm:pt modelId="{167806EC-DF74-42FA-9CB0-726B6C132F38}" type="pres">
      <dgm:prSet presAssocID="{B4756547-2621-4208-881E-D62F9830A102}" presName="nodeFirstNode" presStyleLbl="node1" presStyleIdx="0" presStyleCnt="5" custScaleX="107100" custScaleY="1200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7486A5-AB35-42CA-8F38-9F986D256029}" type="pres">
      <dgm:prSet presAssocID="{459BDF04-9B80-4320-B6C0-7CD110D58A67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2F3C588A-90B7-4E21-9B9C-B5610EA5A927}" type="pres">
      <dgm:prSet presAssocID="{D02BA388-F24E-491E-94B0-B9445A0B15BC}" presName="nodeFollowingNodes" presStyleLbl="node1" presStyleIdx="1" presStyleCnt="5" custScaleX="105818" custScaleY="1270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02CA6B-715F-467B-82BB-28D8852CD888}" type="pres">
      <dgm:prSet presAssocID="{020DF4AD-E3AC-4D9E-971E-EF2BAEC43EDC}" presName="nodeFollowingNodes" presStyleLbl="node1" presStyleIdx="2" presStyleCnt="5" custScaleX="87363" custScaleY="135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5FDCFD-842A-4174-8C3D-92D08D4FC8F5}" type="pres">
      <dgm:prSet presAssocID="{B51BCDE9-4CA0-4841-B72C-5F23E39BA34B}" presName="nodeFollowingNodes" presStyleLbl="node1" presStyleIdx="3" presStyleCnt="5" custScaleX="97256" custScaleY="125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9DF41A-6F6A-4AE9-98E3-5DBAF11CA4E1}" type="pres">
      <dgm:prSet presAssocID="{256A98A8-EA26-45B6-9E5B-48E57108587A}" presName="nodeFollowingNodes" presStyleLbl="node1" presStyleIdx="4" presStyleCnt="5" custScaleX="85459" custScaleY="1270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8852F0-F8FB-472B-BADF-1EE43605CB8F}" srcId="{73C8B4BC-6533-4548-95A7-FCEC6EDEA292}" destId="{B4756547-2621-4208-881E-D62F9830A102}" srcOrd="0" destOrd="0" parTransId="{2B1642E6-B62E-4893-9105-034F68015795}" sibTransId="{459BDF04-9B80-4320-B6C0-7CD110D58A67}"/>
    <dgm:cxn modelId="{160A1370-B035-4DE5-896B-937D58412BF4}" srcId="{73C8B4BC-6533-4548-95A7-FCEC6EDEA292}" destId="{D02BA388-F24E-491E-94B0-B9445A0B15BC}" srcOrd="1" destOrd="0" parTransId="{DE40458B-143D-4686-9568-AE7E805E37B9}" sibTransId="{419290BB-EF42-41C8-ABE0-4ABF606CF75A}"/>
    <dgm:cxn modelId="{A43D960A-29BF-4EA0-BA0B-30517FBB68BE}" type="presOf" srcId="{73C8B4BC-6533-4548-95A7-FCEC6EDEA292}" destId="{523EC7F3-DFD1-4F21-A635-3C88156C0029}" srcOrd="0" destOrd="0" presId="urn:microsoft.com/office/officeart/2005/8/layout/cycle3"/>
    <dgm:cxn modelId="{083D9133-F2ED-4582-A8F1-E6C22744A537}" type="presOf" srcId="{020DF4AD-E3AC-4D9E-971E-EF2BAEC43EDC}" destId="{9202CA6B-715F-467B-82BB-28D8852CD888}" srcOrd="0" destOrd="0" presId="urn:microsoft.com/office/officeart/2005/8/layout/cycle3"/>
    <dgm:cxn modelId="{AD2A5E3C-6D12-473F-A193-47B3B63602E3}" srcId="{73C8B4BC-6533-4548-95A7-FCEC6EDEA292}" destId="{256A98A8-EA26-45B6-9E5B-48E57108587A}" srcOrd="4" destOrd="0" parTransId="{903B779A-71AD-40EC-B5D8-DCBED00F97F1}" sibTransId="{1A763C53-D781-4910-B916-56AFB6429B0D}"/>
    <dgm:cxn modelId="{DC604B13-54AB-4829-9CA2-AFFBF44F93A0}" srcId="{73C8B4BC-6533-4548-95A7-FCEC6EDEA292}" destId="{020DF4AD-E3AC-4D9E-971E-EF2BAEC43EDC}" srcOrd="2" destOrd="0" parTransId="{252C27D2-E43B-40E3-9067-83565FC66F39}" sibTransId="{651CFD62-D420-4005-8024-070A11DD4C02}"/>
    <dgm:cxn modelId="{5C11EA91-3E33-4C9F-8706-E0CBD52349B4}" type="presOf" srcId="{256A98A8-EA26-45B6-9E5B-48E57108587A}" destId="{599DF41A-6F6A-4AE9-98E3-5DBAF11CA4E1}" srcOrd="0" destOrd="0" presId="urn:microsoft.com/office/officeart/2005/8/layout/cycle3"/>
    <dgm:cxn modelId="{CC4B2822-A740-4CEE-A344-9AE38A9E87B9}" type="presOf" srcId="{459BDF04-9B80-4320-B6C0-7CD110D58A67}" destId="{DD7486A5-AB35-42CA-8F38-9F986D256029}" srcOrd="0" destOrd="0" presId="urn:microsoft.com/office/officeart/2005/8/layout/cycle3"/>
    <dgm:cxn modelId="{C8353E18-5F69-44CB-8CA7-7AAF5C2C8DEC}" srcId="{73C8B4BC-6533-4548-95A7-FCEC6EDEA292}" destId="{B51BCDE9-4CA0-4841-B72C-5F23E39BA34B}" srcOrd="3" destOrd="0" parTransId="{19DA4CD4-FD9A-4DD1-81B9-F9E4A275D517}" sibTransId="{6B87CE4E-7D27-4DB5-8597-A8D89506B95B}"/>
    <dgm:cxn modelId="{AA0FA07E-2450-4829-AAB1-8E02BDA2C7E6}" type="presOf" srcId="{B51BCDE9-4CA0-4841-B72C-5F23E39BA34B}" destId="{225FDCFD-842A-4174-8C3D-92D08D4FC8F5}" srcOrd="0" destOrd="0" presId="urn:microsoft.com/office/officeart/2005/8/layout/cycle3"/>
    <dgm:cxn modelId="{5B7E481F-9D1E-4EF9-BADE-D082E9F7A22E}" type="presOf" srcId="{D02BA388-F24E-491E-94B0-B9445A0B15BC}" destId="{2F3C588A-90B7-4E21-9B9C-B5610EA5A927}" srcOrd="0" destOrd="0" presId="urn:microsoft.com/office/officeart/2005/8/layout/cycle3"/>
    <dgm:cxn modelId="{F7B5E57A-5033-4EF9-8AA9-7862622D9685}" type="presOf" srcId="{B4756547-2621-4208-881E-D62F9830A102}" destId="{167806EC-DF74-42FA-9CB0-726B6C132F38}" srcOrd="0" destOrd="0" presId="urn:microsoft.com/office/officeart/2005/8/layout/cycle3"/>
    <dgm:cxn modelId="{5D9D23F0-A486-440B-89C4-828521F6D1CB}" type="presParOf" srcId="{523EC7F3-DFD1-4F21-A635-3C88156C0029}" destId="{CD7FC8B0-5735-45CF-B52E-92DECAAAB236}" srcOrd="0" destOrd="0" presId="urn:microsoft.com/office/officeart/2005/8/layout/cycle3"/>
    <dgm:cxn modelId="{E0511200-9AE4-4CEE-83EC-587536A4D8AE}" type="presParOf" srcId="{CD7FC8B0-5735-45CF-B52E-92DECAAAB236}" destId="{167806EC-DF74-42FA-9CB0-726B6C132F38}" srcOrd="0" destOrd="0" presId="urn:microsoft.com/office/officeart/2005/8/layout/cycle3"/>
    <dgm:cxn modelId="{E2C7E863-3C09-4658-B79C-852DCDFED232}" type="presParOf" srcId="{CD7FC8B0-5735-45CF-B52E-92DECAAAB236}" destId="{DD7486A5-AB35-42CA-8F38-9F986D256029}" srcOrd="1" destOrd="0" presId="urn:microsoft.com/office/officeart/2005/8/layout/cycle3"/>
    <dgm:cxn modelId="{7A87422F-3013-433C-B8EF-1342BDD7D6D2}" type="presParOf" srcId="{CD7FC8B0-5735-45CF-B52E-92DECAAAB236}" destId="{2F3C588A-90B7-4E21-9B9C-B5610EA5A927}" srcOrd="2" destOrd="0" presId="urn:microsoft.com/office/officeart/2005/8/layout/cycle3"/>
    <dgm:cxn modelId="{6B02EAAC-D93B-47A8-B20B-0A4E5CE92100}" type="presParOf" srcId="{CD7FC8B0-5735-45CF-B52E-92DECAAAB236}" destId="{9202CA6B-715F-467B-82BB-28D8852CD888}" srcOrd="3" destOrd="0" presId="urn:microsoft.com/office/officeart/2005/8/layout/cycle3"/>
    <dgm:cxn modelId="{18E95B1E-164A-4CC1-9C0A-077FA24EDFDD}" type="presParOf" srcId="{CD7FC8B0-5735-45CF-B52E-92DECAAAB236}" destId="{225FDCFD-842A-4174-8C3D-92D08D4FC8F5}" srcOrd="4" destOrd="0" presId="urn:microsoft.com/office/officeart/2005/8/layout/cycle3"/>
    <dgm:cxn modelId="{BFED80D6-8CE8-46CA-9B01-F4045B1D8583}" type="presParOf" srcId="{CD7FC8B0-5735-45CF-B52E-92DECAAAB236}" destId="{599DF41A-6F6A-4AE9-98E3-5DBAF11CA4E1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27E2EA-C82E-4728-BEEB-4DB24C025AA5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FAB2AB-4D7E-42DE-8036-E7959799D80C}">
      <dgm:prSet/>
      <dgm:spPr/>
      <dgm:t>
        <a:bodyPr/>
        <a:lstStyle/>
        <a:p>
          <a:pPr rtl="0"/>
          <a:r>
            <a:rPr lang="ru-RU" dirty="0" smtClean="0"/>
            <a:t>Парциальная программа Г.Н. </a:t>
          </a:r>
          <a:r>
            <a:rPr lang="ru-RU" dirty="0" err="1" smtClean="0"/>
            <a:t>Оненко</a:t>
          </a:r>
          <a:r>
            <a:rPr lang="ru-RU" dirty="0" smtClean="0"/>
            <a:t> «Обучение нанайскому языку детей старшего дошкольного возраста»</a:t>
          </a:r>
          <a:endParaRPr lang="ru-RU" dirty="0"/>
        </a:p>
      </dgm:t>
    </dgm:pt>
    <dgm:pt modelId="{C12EB740-2E93-4872-89FA-D1A6BCC439D1}" type="parTrans" cxnId="{16831F64-0147-4A09-949B-AAC7A41E3547}">
      <dgm:prSet/>
      <dgm:spPr/>
      <dgm:t>
        <a:bodyPr/>
        <a:lstStyle/>
        <a:p>
          <a:endParaRPr lang="ru-RU"/>
        </a:p>
      </dgm:t>
    </dgm:pt>
    <dgm:pt modelId="{82592554-6257-4BFF-9190-BA44C8CE1588}" type="sibTrans" cxnId="{16831F64-0147-4A09-949B-AAC7A41E3547}">
      <dgm:prSet/>
      <dgm:spPr/>
      <dgm:t>
        <a:bodyPr/>
        <a:lstStyle/>
        <a:p>
          <a:endParaRPr lang="ru-RU"/>
        </a:p>
      </dgm:t>
    </dgm:pt>
    <dgm:pt modelId="{A3589B7D-5E98-4222-A96A-19390CC31232}">
      <dgm:prSet/>
      <dgm:spPr/>
      <dgm:t>
        <a:bodyPr/>
        <a:lstStyle/>
        <a:p>
          <a:pPr rtl="0"/>
          <a:r>
            <a:rPr lang="ru-RU" dirty="0" smtClean="0"/>
            <a:t>Дополнительное образование кружок «</a:t>
          </a:r>
          <a:r>
            <a:rPr lang="ru-RU" dirty="0" err="1" smtClean="0"/>
            <a:t>Нанайкан</a:t>
          </a:r>
          <a:r>
            <a:rPr lang="ru-RU" dirty="0" smtClean="0"/>
            <a:t>»</a:t>
          </a:r>
          <a:endParaRPr lang="ru-RU" dirty="0"/>
        </a:p>
      </dgm:t>
    </dgm:pt>
    <dgm:pt modelId="{98BBDB1D-3FDE-45AF-AABA-BC3C33FDE478}" type="parTrans" cxnId="{6AB1C401-FB09-440B-8DEC-57ECF0574B32}">
      <dgm:prSet/>
      <dgm:spPr/>
      <dgm:t>
        <a:bodyPr/>
        <a:lstStyle/>
        <a:p>
          <a:endParaRPr lang="ru-RU"/>
        </a:p>
      </dgm:t>
    </dgm:pt>
    <dgm:pt modelId="{D1EFCA02-FB82-4F67-A045-95EDB9BD9036}" type="sibTrans" cxnId="{6AB1C401-FB09-440B-8DEC-57ECF0574B32}">
      <dgm:prSet/>
      <dgm:spPr/>
      <dgm:t>
        <a:bodyPr/>
        <a:lstStyle/>
        <a:p>
          <a:endParaRPr lang="ru-RU"/>
        </a:p>
      </dgm:t>
    </dgm:pt>
    <dgm:pt modelId="{3C207A07-3487-4B1B-96EA-935649E6067B}">
      <dgm:prSet/>
      <dgm:spPr/>
      <dgm:t>
        <a:bodyPr/>
        <a:lstStyle/>
        <a:p>
          <a:pPr rtl="0"/>
          <a:r>
            <a:rPr lang="ru-RU" dirty="0" smtClean="0"/>
            <a:t>Тематические недели «Национальная культура народа «</a:t>
          </a:r>
          <a:r>
            <a:rPr lang="ru-RU" dirty="0" err="1" smtClean="0"/>
            <a:t>Нани</a:t>
          </a:r>
          <a:r>
            <a:rPr lang="ru-RU" dirty="0" smtClean="0"/>
            <a:t>»</a:t>
          </a:r>
          <a:endParaRPr lang="ru-RU" dirty="0"/>
        </a:p>
      </dgm:t>
    </dgm:pt>
    <dgm:pt modelId="{A5DC04E4-B4CE-43AE-8EE5-60C865CAF6BA}" type="parTrans" cxnId="{78E5F73C-731F-44BD-87A5-6ACF9A4F3562}">
      <dgm:prSet/>
      <dgm:spPr/>
      <dgm:t>
        <a:bodyPr/>
        <a:lstStyle/>
        <a:p>
          <a:endParaRPr lang="ru-RU"/>
        </a:p>
      </dgm:t>
    </dgm:pt>
    <dgm:pt modelId="{03A73640-819E-4388-B1BD-79C7620784C4}" type="sibTrans" cxnId="{78E5F73C-731F-44BD-87A5-6ACF9A4F3562}">
      <dgm:prSet/>
      <dgm:spPr/>
      <dgm:t>
        <a:bodyPr/>
        <a:lstStyle/>
        <a:p>
          <a:endParaRPr lang="ru-RU"/>
        </a:p>
      </dgm:t>
    </dgm:pt>
    <dgm:pt modelId="{BDA964B4-B2B8-4DC9-9FC6-6D748484E619}">
      <dgm:prSet/>
      <dgm:spPr/>
      <dgm:t>
        <a:bodyPr/>
        <a:lstStyle/>
        <a:p>
          <a:pPr rtl="0"/>
          <a:r>
            <a:rPr lang="ru-RU" dirty="0" smtClean="0"/>
            <a:t>Непосредственно-образовательная деятельность</a:t>
          </a:r>
          <a:endParaRPr lang="ru-RU" dirty="0"/>
        </a:p>
      </dgm:t>
    </dgm:pt>
    <dgm:pt modelId="{B4C0ED1F-A4AB-4B11-9F7D-FE1DDBC696AE}" type="parTrans" cxnId="{94231C9C-0401-4506-AFB9-A76D483B2341}">
      <dgm:prSet/>
      <dgm:spPr/>
      <dgm:t>
        <a:bodyPr/>
        <a:lstStyle/>
        <a:p>
          <a:endParaRPr lang="ru-RU"/>
        </a:p>
      </dgm:t>
    </dgm:pt>
    <dgm:pt modelId="{C5A4BFF4-ADFF-4D4B-8A35-1C8C859C21CD}" type="sibTrans" cxnId="{94231C9C-0401-4506-AFB9-A76D483B2341}">
      <dgm:prSet/>
      <dgm:spPr/>
      <dgm:t>
        <a:bodyPr/>
        <a:lstStyle/>
        <a:p>
          <a:endParaRPr lang="ru-RU"/>
        </a:p>
      </dgm:t>
    </dgm:pt>
    <dgm:pt modelId="{34EEBA31-13DD-442A-A25D-EAC193E78AD4}">
      <dgm:prSet/>
      <dgm:spPr/>
      <dgm:t>
        <a:bodyPr/>
        <a:lstStyle/>
        <a:p>
          <a:pPr rtl="0"/>
          <a:r>
            <a:rPr lang="ru-RU" smtClean="0"/>
            <a:t>Театрализованные представленияЦелевые прогулки. экскурсии</a:t>
          </a:r>
          <a:endParaRPr lang="ru-RU" dirty="0"/>
        </a:p>
      </dgm:t>
    </dgm:pt>
    <dgm:pt modelId="{38C14460-254D-4330-B86E-DECB618C0B50}" type="parTrans" cxnId="{631ED32E-FFA2-4B0B-BBD4-157725DF9FFF}">
      <dgm:prSet/>
      <dgm:spPr/>
      <dgm:t>
        <a:bodyPr/>
        <a:lstStyle/>
        <a:p>
          <a:endParaRPr lang="ru-RU"/>
        </a:p>
      </dgm:t>
    </dgm:pt>
    <dgm:pt modelId="{556B6391-21CC-448C-A9E2-9DA14B0387AA}" type="sibTrans" cxnId="{631ED32E-FFA2-4B0B-BBD4-157725DF9FFF}">
      <dgm:prSet/>
      <dgm:spPr/>
      <dgm:t>
        <a:bodyPr/>
        <a:lstStyle/>
        <a:p>
          <a:endParaRPr lang="ru-RU"/>
        </a:p>
      </dgm:t>
    </dgm:pt>
    <dgm:pt modelId="{B3D41FCE-632F-4857-8F2C-656701E23204}" type="pres">
      <dgm:prSet presAssocID="{E627E2EA-C82E-4728-BEEB-4DB24C025AA5}" presName="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9B8700-BC61-47EE-B462-E04AC9DCAF54}" type="pres">
      <dgm:prSet presAssocID="{B0FAB2AB-4D7E-42DE-8036-E7959799D80C}" presName="circle1" presStyleLbl="lnNode1" presStyleIdx="0" presStyleCnt="5"/>
      <dgm:spPr/>
    </dgm:pt>
    <dgm:pt modelId="{76C6DBE2-6C1A-47F9-B7F2-5649A28E8A45}" type="pres">
      <dgm:prSet presAssocID="{B0FAB2AB-4D7E-42DE-8036-E7959799D80C}" presName="text1" presStyleLbl="revTx" presStyleIdx="0" presStyleCnt="5" custScaleX="95333" custScaleY="1866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A8F147-6539-4E90-B2CB-2516CBC062F6}" type="pres">
      <dgm:prSet presAssocID="{B0FAB2AB-4D7E-42DE-8036-E7959799D80C}" presName="line1" presStyleLbl="callout" presStyleIdx="0" presStyleCnt="10"/>
      <dgm:spPr/>
    </dgm:pt>
    <dgm:pt modelId="{8ABEE926-306B-4F06-AE53-A0075082FF0E}" type="pres">
      <dgm:prSet presAssocID="{B0FAB2AB-4D7E-42DE-8036-E7959799D80C}" presName="d1" presStyleLbl="callout" presStyleIdx="1" presStyleCnt="10"/>
      <dgm:spPr/>
    </dgm:pt>
    <dgm:pt modelId="{70F698F5-9D91-4987-96FD-2134F26CA03E}" type="pres">
      <dgm:prSet presAssocID="{A3589B7D-5E98-4222-A96A-19390CC31232}" presName="circle2" presStyleLbl="lnNode1" presStyleIdx="1" presStyleCnt="5"/>
      <dgm:spPr/>
    </dgm:pt>
    <dgm:pt modelId="{A2FEE09E-BFFC-470F-B522-21692EFD6C1C}" type="pres">
      <dgm:prSet presAssocID="{A3589B7D-5E98-4222-A96A-19390CC31232}" presName="text2" presStyleLbl="revTx" presStyleIdx="1" presStyleCnt="5" custScaleX="101155" custScaleY="1025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276113-52D9-4A18-A5A3-DA1F8186CF0E}" type="pres">
      <dgm:prSet presAssocID="{A3589B7D-5E98-4222-A96A-19390CC31232}" presName="line2" presStyleLbl="callout" presStyleIdx="2" presStyleCnt="10"/>
      <dgm:spPr/>
    </dgm:pt>
    <dgm:pt modelId="{E1A6613C-5A71-44DE-A6DC-4B769E819DFA}" type="pres">
      <dgm:prSet presAssocID="{A3589B7D-5E98-4222-A96A-19390CC31232}" presName="d2" presStyleLbl="callout" presStyleIdx="3" presStyleCnt="10"/>
      <dgm:spPr/>
    </dgm:pt>
    <dgm:pt modelId="{D53CBB9A-C0F4-4779-B2F7-3B4E041B79F9}" type="pres">
      <dgm:prSet presAssocID="{3C207A07-3487-4B1B-96EA-935649E6067B}" presName="circle3" presStyleLbl="lnNode1" presStyleIdx="2" presStyleCnt="5"/>
      <dgm:spPr/>
    </dgm:pt>
    <dgm:pt modelId="{F678541E-8209-4832-9369-83B5C3C47312}" type="pres">
      <dgm:prSet presAssocID="{3C207A07-3487-4B1B-96EA-935649E6067B}" presName="text3" presStyleLbl="revTx" presStyleIdx="2" presStyleCnt="5" custScaleX="106620" custScaleY="1089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3DEA17-D86E-496B-AEED-3ED3BAC1E0AF}" type="pres">
      <dgm:prSet presAssocID="{3C207A07-3487-4B1B-96EA-935649E6067B}" presName="line3" presStyleLbl="callout" presStyleIdx="4" presStyleCnt="10"/>
      <dgm:spPr/>
    </dgm:pt>
    <dgm:pt modelId="{D84968CF-04BF-4F9A-8967-A2FEAF81645E}" type="pres">
      <dgm:prSet presAssocID="{3C207A07-3487-4B1B-96EA-935649E6067B}" presName="d3" presStyleLbl="callout" presStyleIdx="5" presStyleCnt="10"/>
      <dgm:spPr/>
    </dgm:pt>
    <dgm:pt modelId="{0866268B-8F12-485A-A878-E642E44F0B52}" type="pres">
      <dgm:prSet presAssocID="{BDA964B4-B2B8-4DC9-9FC6-6D748484E619}" presName="circle4" presStyleLbl="lnNode1" presStyleIdx="3" presStyleCnt="5"/>
      <dgm:spPr/>
    </dgm:pt>
    <dgm:pt modelId="{1BE30C4F-ECBE-49BD-8A0E-AA438E514B12}" type="pres">
      <dgm:prSet presAssocID="{BDA964B4-B2B8-4DC9-9FC6-6D748484E619}" presName="text4" presStyleLbl="revTx" presStyleIdx="3" presStyleCnt="5" custScaleX="106620" custScaleY="1013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F8242C-2AAB-43F5-8A2B-F50E1515AA38}" type="pres">
      <dgm:prSet presAssocID="{BDA964B4-B2B8-4DC9-9FC6-6D748484E619}" presName="line4" presStyleLbl="callout" presStyleIdx="6" presStyleCnt="10"/>
      <dgm:spPr/>
    </dgm:pt>
    <dgm:pt modelId="{36FCE566-53D8-4C74-9678-8D60B2CE0EC0}" type="pres">
      <dgm:prSet presAssocID="{BDA964B4-B2B8-4DC9-9FC6-6D748484E619}" presName="d4" presStyleLbl="callout" presStyleIdx="7" presStyleCnt="10"/>
      <dgm:spPr/>
    </dgm:pt>
    <dgm:pt modelId="{7B60444F-A3C6-4984-9D6B-7F1547098D3D}" type="pres">
      <dgm:prSet presAssocID="{34EEBA31-13DD-442A-A25D-EAC193E78AD4}" presName="circle5" presStyleLbl="lnNode1" presStyleIdx="4" presStyleCnt="5" custScaleX="140447" custScaleY="122149"/>
      <dgm:spPr/>
    </dgm:pt>
    <dgm:pt modelId="{A45172A1-700C-46A8-BF6B-DF0FDDD1948F}" type="pres">
      <dgm:prSet presAssocID="{34EEBA31-13DD-442A-A25D-EAC193E78AD4}" presName="text5" presStyleLbl="revTx" presStyleIdx="4" presStyleCnt="5" custScaleX="105144" custScaleY="1031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BA86F4-FB71-4F8B-923D-E18C0ECF1EA1}" type="pres">
      <dgm:prSet presAssocID="{34EEBA31-13DD-442A-A25D-EAC193E78AD4}" presName="line5" presStyleLbl="callout" presStyleIdx="8" presStyleCnt="10"/>
      <dgm:spPr/>
    </dgm:pt>
    <dgm:pt modelId="{BAD31ABB-AB46-43C4-8406-0A3AAF269D91}" type="pres">
      <dgm:prSet presAssocID="{34EEBA31-13DD-442A-A25D-EAC193E78AD4}" presName="d5" presStyleLbl="callout" presStyleIdx="9" presStyleCnt="10"/>
      <dgm:spPr/>
    </dgm:pt>
  </dgm:ptLst>
  <dgm:cxnLst>
    <dgm:cxn modelId="{78E5F73C-731F-44BD-87A5-6ACF9A4F3562}" srcId="{E627E2EA-C82E-4728-BEEB-4DB24C025AA5}" destId="{3C207A07-3487-4B1B-96EA-935649E6067B}" srcOrd="2" destOrd="0" parTransId="{A5DC04E4-B4CE-43AE-8EE5-60C865CAF6BA}" sibTransId="{03A73640-819E-4388-B1BD-79C7620784C4}"/>
    <dgm:cxn modelId="{16831F64-0147-4A09-949B-AAC7A41E3547}" srcId="{E627E2EA-C82E-4728-BEEB-4DB24C025AA5}" destId="{B0FAB2AB-4D7E-42DE-8036-E7959799D80C}" srcOrd="0" destOrd="0" parTransId="{C12EB740-2E93-4872-89FA-D1A6BCC439D1}" sibTransId="{82592554-6257-4BFF-9190-BA44C8CE1588}"/>
    <dgm:cxn modelId="{631ED32E-FFA2-4B0B-BBD4-157725DF9FFF}" srcId="{E627E2EA-C82E-4728-BEEB-4DB24C025AA5}" destId="{34EEBA31-13DD-442A-A25D-EAC193E78AD4}" srcOrd="4" destOrd="0" parTransId="{38C14460-254D-4330-B86E-DECB618C0B50}" sibTransId="{556B6391-21CC-448C-A9E2-9DA14B0387AA}"/>
    <dgm:cxn modelId="{75A29DB3-ABF2-4DC3-8684-4162BA476A23}" type="presOf" srcId="{BDA964B4-B2B8-4DC9-9FC6-6D748484E619}" destId="{1BE30C4F-ECBE-49BD-8A0E-AA438E514B12}" srcOrd="0" destOrd="0" presId="urn:microsoft.com/office/officeart/2005/8/layout/target1"/>
    <dgm:cxn modelId="{06436A25-B691-45B3-ACCE-6ADDEAA69C59}" type="presOf" srcId="{34EEBA31-13DD-442A-A25D-EAC193E78AD4}" destId="{A45172A1-700C-46A8-BF6B-DF0FDDD1948F}" srcOrd="0" destOrd="0" presId="urn:microsoft.com/office/officeart/2005/8/layout/target1"/>
    <dgm:cxn modelId="{1061009C-447A-4CE2-B652-A413DC888F6C}" type="presOf" srcId="{B0FAB2AB-4D7E-42DE-8036-E7959799D80C}" destId="{76C6DBE2-6C1A-47F9-B7F2-5649A28E8A45}" srcOrd="0" destOrd="0" presId="urn:microsoft.com/office/officeart/2005/8/layout/target1"/>
    <dgm:cxn modelId="{BD9FB40A-D290-4B50-BE02-925F0C85C24D}" type="presOf" srcId="{3C207A07-3487-4B1B-96EA-935649E6067B}" destId="{F678541E-8209-4832-9369-83B5C3C47312}" srcOrd="0" destOrd="0" presId="urn:microsoft.com/office/officeart/2005/8/layout/target1"/>
    <dgm:cxn modelId="{94231C9C-0401-4506-AFB9-A76D483B2341}" srcId="{E627E2EA-C82E-4728-BEEB-4DB24C025AA5}" destId="{BDA964B4-B2B8-4DC9-9FC6-6D748484E619}" srcOrd="3" destOrd="0" parTransId="{B4C0ED1F-A4AB-4B11-9F7D-FE1DDBC696AE}" sibTransId="{C5A4BFF4-ADFF-4D4B-8A35-1C8C859C21CD}"/>
    <dgm:cxn modelId="{AE09035D-209A-4F5C-AF74-A9D3EAD23120}" type="presOf" srcId="{E627E2EA-C82E-4728-BEEB-4DB24C025AA5}" destId="{B3D41FCE-632F-4857-8F2C-656701E23204}" srcOrd="0" destOrd="0" presId="urn:microsoft.com/office/officeart/2005/8/layout/target1"/>
    <dgm:cxn modelId="{41FAA37A-6B01-4B8C-8723-A6E07CF66FE6}" type="presOf" srcId="{A3589B7D-5E98-4222-A96A-19390CC31232}" destId="{A2FEE09E-BFFC-470F-B522-21692EFD6C1C}" srcOrd="0" destOrd="0" presId="urn:microsoft.com/office/officeart/2005/8/layout/target1"/>
    <dgm:cxn modelId="{6AB1C401-FB09-440B-8DEC-57ECF0574B32}" srcId="{E627E2EA-C82E-4728-BEEB-4DB24C025AA5}" destId="{A3589B7D-5E98-4222-A96A-19390CC31232}" srcOrd="1" destOrd="0" parTransId="{98BBDB1D-3FDE-45AF-AABA-BC3C33FDE478}" sibTransId="{D1EFCA02-FB82-4F67-A045-95EDB9BD9036}"/>
    <dgm:cxn modelId="{6BB3FE4F-2B2C-4495-9AC4-87225573936A}" type="presParOf" srcId="{B3D41FCE-632F-4857-8F2C-656701E23204}" destId="{C39B8700-BC61-47EE-B462-E04AC9DCAF54}" srcOrd="0" destOrd="0" presId="urn:microsoft.com/office/officeart/2005/8/layout/target1"/>
    <dgm:cxn modelId="{1D4BDF12-B2C8-4506-B195-7E8305BB9033}" type="presParOf" srcId="{B3D41FCE-632F-4857-8F2C-656701E23204}" destId="{76C6DBE2-6C1A-47F9-B7F2-5649A28E8A45}" srcOrd="1" destOrd="0" presId="urn:microsoft.com/office/officeart/2005/8/layout/target1"/>
    <dgm:cxn modelId="{726F13AF-3A34-463D-8CE3-4956165ADDF5}" type="presParOf" srcId="{B3D41FCE-632F-4857-8F2C-656701E23204}" destId="{1DA8F147-6539-4E90-B2CB-2516CBC062F6}" srcOrd="2" destOrd="0" presId="urn:microsoft.com/office/officeart/2005/8/layout/target1"/>
    <dgm:cxn modelId="{1B5AB818-912E-43CC-BD6B-BA448417D8A0}" type="presParOf" srcId="{B3D41FCE-632F-4857-8F2C-656701E23204}" destId="{8ABEE926-306B-4F06-AE53-A0075082FF0E}" srcOrd="3" destOrd="0" presId="urn:microsoft.com/office/officeart/2005/8/layout/target1"/>
    <dgm:cxn modelId="{DA654114-1F16-48E2-BFC1-F2B274B79F12}" type="presParOf" srcId="{B3D41FCE-632F-4857-8F2C-656701E23204}" destId="{70F698F5-9D91-4987-96FD-2134F26CA03E}" srcOrd="4" destOrd="0" presId="urn:microsoft.com/office/officeart/2005/8/layout/target1"/>
    <dgm:cxn modelId="{A62DABAB-EE32-44AA-8E08-196EEC5FF638}" type="presParOf" srcId="{B3D41FCE-632F-4857-8F2C-656701E23204}" destId="{A2FEE09E-BFFC-470F-B522-21692EFD6C1C}" srcOrd="5" destOrd="0" presId="urn:microsoft.com/office/officeart/2005/8/layout/target1"/>
    <dgm:cxn modelId="{99F02B6F-1350-4167-B49E-3DFC61BC1A2A}" type="presParOf" srcId="{B3D41FCE-632F-4857-8F2C-656701E23204}" destId="{29276113-52D9-4A18-A5A3-DA1F8186CF0E}" srcOrd="6" destOrd="0" presId="urn:microsoft.com/office/officeart/2005/8/layout/target1"/>
    <dgm:cxn modelId="{53BB8A31-5A79-4824-B971-2ED96666D16F}" type="presParOf" srcId="{B3D41FCE-632F-4857-8F2C-656701E23204}" destId="{E1A6613C-5A71-44DE-A6DC-4B769E819DFA}" srcOrd="7" destOrd="0" presId="urn:microsoft.com/office/officeart/2005/8/layout/target1"/>
    <dgm:cxn modelId="{A8128899-B789-431D-9605-8C885B3597AB}" type="presParOf" srcId="{B3D41FCE-632F-4857-8F2C-656701E23204}" destId="{D53CBB9A-C0F4-4779-B2F7-3B4E041B79F9}" srcOrd="8" destOrd="0" presId="urn:microsoft.com/office/officeart/2005/8/layout/target1"/>
    <dgm:cxn modelId="{0F1D3A1F-882C-409F-98A0-66A475150246}" type="presParOf" srcId="{B3D41FCE-632F-4857-8F2C-656701E23204}" destId="{F678541E-8209-4832-9369-83B5C3C47312}" srcOrd="9" destOrd="0" presId="urn:microsoft.com/office/officeart/2005/8/layout/target1"/>
    <dgm:cxn modelId="{CF76B817-F820-493B-920E-6DA5EA805D7E}" type="presParOf" srcId="{B3D41FCE-632F-4857-8F2C-656701E23204}" destId="{E53DEA17-D86E-496B-AEED-3ED3BAC1E0AF}" srcOrd="10" destOrd="0" presId="urn:microsoft.com/office/officeart/2005/8/layout/target1"/>
    <dgm:cxn modelId="{DFE72225-137E-444F-ABC9-5A0559891C59}" type="presParOf" srcId="{B3D41FCE-632F-4857-8F2C-656701E23204}" destId="{D84968CF-04BF-4F9A-8967-A2FEAF81645E}" srcOrd="11" destOrd="0" presId="urn:microsoft.com/office/officeart/2005/8/layout/target1"/>
    <dgm:cxn modelId="{937FD571-6EA1-45B6-BA59-E7C091B8C11F}" type="presParOf" srcId="{B3D41FCE-632F-4857-8F2C-656701E23204}" destId="{0866268B-8F12-485A-A878-E642E44F0B52}" srcOrd="12" destOrd="0" presId="urn:microsoft.com/office/officeart/2005/8/layout/target1"/>
    <dgm:cxn modelId="{6746B83C-4CDD-4268-9E3F-4E714CAE5C52}" type="presParOf" srcId="{B3D41FCE-632F-4857-8F2C-656701E23204}" destId="{1BE30C4F-ECBE-49BD-8A0E-AA438E514B12}" srcOrd="13" destOrd="0" presId="urn:microsoft.com/office/officeart/2005/8/layout/target1"/>
    <dgm:cxn modelId="{0567E159-DDB3-4B85-8AF1-3F795B193F75}" type="presParOf" srcId="{B3D41FCE-632F-4857-8F2C-656701E23204}" destId="{F6F8242C-2AAB-43F5-8A2B-F50E1515AA38}" srcOrd="14" destOrd="0" presId="urn:microsoft.com/office/officeart/2005/8/layout/target1"/>
    <dgm:cxn modelId="{DE124E89-B4FA-438D-9094-9C65770320C1}" type="presParOf" srcId="{B3D41FCE-632F-4857-8F2C-656701E23204}" destId="{36FCE566-53D8-4C74-9678-8D60B2CE0EC0}" srcOrd="15" destOrd="0" presId="urn:microsoft.com/office/officeart/2005/8/layout/target1"/>
    <dgm:cxn modelId="{2003FB78-4EC2-42A9-BF20-999F851F5C9B}" type="presParOf" srcId="{B3D41FCE-632F-4857-8F2C-656701E23204}" destId="{7B60444F-A3C6-4984-9D6B-7F1547098D3D}" srcOrd="16" destOrd="0" presId="urn:microsoft.com/office/officeart/2005/8/layout/target1"/>
    <dgm:cxn modelId="{8427F0CE-6F9D-42E0-8D81-92F2D31A556C}" type="presParOf" srcId="{B3D41FCE-632F-4857-8F2C-656701E23204}" destId="{A45172A1-700C-46A8-BF6B-DF0FDDD1948F}" srcOrd="17" destOrd="0" presId="urn:microsoft.com/office/officeart/2005/8/layout/target1"/>
    <dgm:cxn modelId="{6A53E922-661B-4B3C-A97C-C050664317D7}" type="presParOf" srcId="{B3D41FCE-632F-4857-8F2C-656701E23204}" destId="{0DBA86F4-FB71-4F8B-923D-E18C0ECF1EA1}" srcOrd="18" destOrd="0" presId="urn:microsoft.com/office/officeart/2005/8/layout/target1"/>
    <dgm:cxn modelId="{B44860EB-1FC1-47E4-AC79-F28A868448E3}" type="presParOf" srcId="{B3D41FCE-632F-4857-8F2C-656701E23204}" destId="{BAD31ABB-AB46-43C4-8406-0A3AAF269D91}" srcOrd="19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0F3A0E-3007-4CE1-B436-4EE5B83F8867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DDCE91-1090-40E4-9EC5-02A72F249050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dirty="0" smtClean="0"/>
            <a:t>Проекты «Полиметалл»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 smtClean="0"/>
            <a:t>700 000 руб.</a:t>
          </a:r>
          <a:endParaRPr lang="ru-RU" sz="1800" dirty="0"/>
        </a:p>
      </dgm:t>
    </dgm:pt>
    <dgm:pt modelId="{132B6DE0-C62D-484F-9D69-7B6E76759B0F}" type="parTrans" cxnId="{D8B6ABCC-3C7E-45EF-B522-8B1E4C3983EC}">
      <dgm:prSet/>
      <dgm:spPr/>
      <dgm:t>
        <a:bodyPr/>
        <a:lstStyle/>
        <a:p>
          <a:endParaRPr lang="ru-RU"/>
        </a:p>
      </dgm:t>
    </dgm:pt>
    <dgm:pt modelId="{3D0E55D5-F8F8-4ACB-8155-0FA812670FA9}" type="sibTrans" cxnId="{D8B6ABCC-3C7E-45EF-B522-8B1E4C3983EC}">
      <dgm:prSet/>
      <dgm:spPr/>
      <dgm:t>
        <a:bodyPr/>
        <a:lstStyle/>
        <a:p>
          <a:endParaRPr lang="ru-RU"/>
        </a:p>
      </dgm:t>
    </dgm:pt>
    <dgm:pt modelId="{B3272210-35E9-4B00-8BF1-742DC150AB7A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92D050"/>
          </a:solidFill>
        </a:ln>
      </dgm:spPr>
      <dgm:t>
        <a:bodyPr/>
        <a:lstStyle/>
        <a:p>
          <a:endParaRPr lang="ru-RU" dirty="0">
            <a:ln>
              <a:solidFill>
                <a:srgbClr val="92D050"/>
              </a:solidFill>
            </a:ln>
          </a:endParaRPr>
        </a:p>
      </dgm:t>
    </dgm:pt>
    <dgm:pt modelId="{4FB8E971-38C0-44C4-A7E1-722D75C88B6A}" type="parTrans" cxnId="{0AD94045-E952-4781-9A2E-8ADFAB32FC76}">
      <dgm:prSet/>
      <dgm:spPr/>
      <dgm:t>
        <a:bodyPr/>
        <a:lstStyle/>
        <a:p>
          <a:endParaRPr lang="ru-RU"/>
        </a:p>
      </dgm:t>
    </dgm:pt>
    <dgm:pt modelId="{4538C854-4BD7-4A8F-8585-9E3B2590979A}" type="sibTrans" cxnId="{0AD94045-E952-4781-9A2E-8ADFAB32FC76}">
      <dgm:prSet/>
      <dgm:spPr/>
      <dgm:t>
        <a:bodyPr/>
        <a:lstStyle/>
        <a:p>
          <a:endParaRPr lang="ru-RU"/>
        </a:p>
      </dgm:t>
    </dgm:pt>
    <dgm:pt modelId="{53019D38-24D1-43A6-A370-9866F56AB0D7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rgbClr val="92D050"/>
          </a:solidFill>
        </a:ln>
      </dgm:spPr>
      <dgm:t>
        <a:bodyPr/>
        <a:lstStyle/>
        <a:p>
          <a:endParaRPr lang="ru-RU"/>
        </a:p>
      </dgm:t>
    </dgm:pt>
    <dgm:pt modelId="{0722D331-0FBD-4BE6-9DCC-413F28785895}" type="parTrans" cxnId="{5904F74F-60A3-4982-9B2B-F4AAE1FC9777}">
      <dgm:prSet/>
      <dgm:spPr/>
      <dgm:t>
        <a:bodyPr/>
        <a:lstStyle/>
        <a:p>
          <a:endParaRPr lang="ru-RU"/>
        </a:p>
      </dgm:t>
    </dgm:pt>
    <dgm:pt modelId="{C4B25CA9-6204-4A16-A695-317BD69CA31C}" type="sibTrans" cxnId="{5904F74F-60A3-4982-9B2B-F4AAE1FC9777}">
      <dgm:prSet/>
      <dgm:spPr/>
      <dgm:t>
        <a:bodyPr/>
        <a:lstStyle/>
        <a:p>
          <a:endParaRPr lang="ru-RU"/>
        </a:p>
      </dgm:t>
    </dgm:pt>
    <dgm:pt modelId="{FB2987B8-2E4F-4B28-9321-259D35225C76}">
      <dgm:prSet phldrT="[Текст]" custT="1"/>
      <dgm:spPr/>
      <dgm:t>
        <a:bodyPr/>
        <a:lstStyle/>
        <a:p>
          <a:r>
            <a:rPr lang="ru-RU" sz="2000" dirty="0" smtClean="0"/>
            <a:t>Родители </a:t>
          </a:r>
        </a:p>
        <a:p>
          <a:r>
            <a:rPr lang="ru-RU" sz="2000" dirty="0" smtClean="0"/>
            <a:t>родовые общины</a:t>
          </a:r>
          <a:endParaRPr lang="ru-RU" sz="2000" dirty="0"/>
        </a:p>
      </dgm:t>
    </dgm:pt>
    <dgm:pt modelId="{6E004877-C0DD-4E21-B0BE-6A938BC007AE}" type="parTrans" cxnId="{3A94809D-7D25-49ED-886B-02B0BD4A231C}">
      <dgm:prSet/>
      <dgm:spPr/>
      <dgm:t>
        <a:bodyPr/>
        <a:lstStyle/>
        <a:p>
          <a:endParaRPr lang="ru-RU"/>
        </a:p>
      </dgm:t>
    </dgm:pt>
    <dgm:pt modelId="{8CC71301-E8AE-439F-B04F-80D3A020E4AF}" type="sibTrans" cxnId="{3A94809D-7D25-49ED-886B-02B0BD4A231C}">
      <dgm:prSet/>
      <dgm:spPr/>
      <dgm:t>
        <a:bodyPr/>
        <a:lstStyle/>
        <a:p>
          <a:endParaRPr lang="ru-RU"/>
        </a:p>
      </dgm:t>
    </dgm:pt>
    <dgm:pt modelId="{256B8116-51C8-427A-9558-03D7B512E9A2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rgbClr val="FFC000"/>
          </a:solidFill>
        </a:ln>
      </dgm:spPr>
      <dgm:t>
        <a:bodyPr/>
        <a:lstStyle/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/>
        </a:p>
      </dgm:t>
    </dgm:pt>
    <dgm:pt modelId="{24A7253C-67CB-4967-989A-4B65200F947C}" type="parTrans" cxnId="{E5DAE2B9-3353-4615-8A5F-29B65A2E22D8}">
      <dgm:prSet/>
      <dgm:spPr/>
      <dgm:t>
        <a:bodyPr/>
        <a:lstStyle/>
        <a:p>
          <a:endParaRPr lang="ru-RU"/>
        </a:p>
      </dgm:t>
    </dgm:pt>
    <dgm:pt modelId="{E987404D-86C3-434B-9F08-3EA7FD9BCE4C}" type="sibTrans" cxnId="{E5DAE2B9-3353-4615-8A5F-29B65A2E22D8}">
      <dgm:prSet/>
      <dgm:spPr/>
      <dgm:t>
        <a:bodyPr/>
        <a:lstStyle/>
        <a:p>
          <a:endParaRPr lang="ru-RU"/>
        </a:p>
      </dgm:t>
    </dgm:pt>
    <dgm:pt modelId="{E426A0CD-88D6-448C-BCA2-EC1DC784C8D5}">
      <dgm:prSet phldrT="[Текст]" phldr="1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solidFill>
            <a:srgbClr val="FFC000"/>
          </a:solidFill>
        </a:ln>
      </dgm:spPr>
      <dgm:t>
        <a:bodyPr/>
        <a:lstStyle/>
        <a:p>
          <a:endParaRPr lang="ru-RU" dirty="0"/>
        </a:p>
      </dgm:t>
    </dgm:pt>
    <dgm:pt modelId="{3B7B5D0D-7F1D-4887-9BAA-F33A325F844F}" type="parTrans" cxnId="{41E72A92-E33C-4A5C-B29C-FBA515080914}">
      <dgm:prSet/>
      <dgm:spPr/>
      <dgm:t>
        <a:bodyPr/>
        <a:lstStyle/>
        <a:p>
          <a:endParaRPr lang="ru-RU"/>
        </a:p>
      </dgm:t>
    </dgm:pt>
    <dgm:pt modelId="{468BD1A9-A5C5-42EA-8669-92919FBFCCED}" type="sibTrans" cxnId="{41E72A92-E33C-4A5C-B29C-FBA515080914}">
      <dgm:prSet/>
      <dgm:spPr/>
      <dgm:t>
        <a:bodyPr/>
        <a:lstStyle/>
        <a:p>
          <a:endParaRPr lang="ru-RU"/>
        </a:p>
      </dgm:t>
    </dgm:pt>
    <dgm:pt modelId="{BF99F6DA-FA5C-4964-9E2B-8FEB50BAFC85}">
      <dgm:prSet phldrT="[Текст]" custT="1"/>
      <dgm:spPr/>
      <dgm:t>
        <a:bodyPr/>
        <a:lstStyle/>
        <a:p>
          <a:r>
            <a:rPr lang="ru-RU" sz="2000" dirty="0" smtClean="0"/>
            <a:t>Коллектив МБДОУ №35</a:t>
          </a:r>
          <a:endParaRPr lang="ru-RU" sz="2000" dirty="0"/>
        </a:p>
      </dgm:t>
    </dgm:pt>
    <dgm:pt modelId="{A6B66DCE-2334-48EC-8573-28E8DF2882D3}" type="parTrans" cxnId="{4795F409-D06E-4C71-A0CC-700D8771B322}">
      <dgm:prSet/>
      <dgm:spPr/>
      <dgm:t>
        <a:bodyPr/>
        <a:lstStyle/>
        <a:p>
          <a:endParaRPr lang="ru-RU"/>
        </a:p>
      </dgm:t>
    </dgm:pt>
    <dgm:pt modelId="{A19070F4-EC08-463C-9088-3EA2504418BD}" type="sibTrans" cxnId="{4795F409-D06E-4C71-A0CC-700D8771B322}">
      <dgm:prSet/>
      <dgm:spPr/>
      <dgm:t>
        <a:bodyPr/>
        <a:lstStyle/>
        <a:p>
          <a:endParaRPr lang="ru-RU"/>
        </a:p>
      </dgm:t>
    </dgm:pt>
    <dgm:pt modelId="{A87548BC-E8D6-4506-8D28-79273C7E4C9B}">
      <dgm:prSet phldrT="[Текст]"/>
      <dgm:spPr>
        <a:blipFill rotWithShape="0">
          <a:blip xmlns:r="http://schemas.openxmlformats.org/officeDocument/2006/relationships" r:embed="rId5"/>
          <a:stretch>
            <a:fillRect/>
          </a:stretch>
        </a:blipFill>
        <a:ln>
          <a:solidFill>
            <a:srgbClr val="FFFF00"/>
          </a:solidFill>
        </a:ln>
      </dgm:spPr>
      <dgm:t>
        <a:bodyPr/>
        <a:lstStyle/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/>
        </a:p>
      </dgm:t>
    </dgm:pt>
    <dgm:pt modelId="{AF990770-308A-4003-A287-2DDAB824A7D3}" type="parTrans" cxnId="{E04F7B40-F527-4805-B9DA-1FA77E59A115}">
      <dgm:prSet/>
      <dgm:spPr/>
      <dgm:t>
        <a:bodyPr/>
        <a:lstStyle/>
        <a:p>
          <a:endParaRPr lang="ru-RU"/>
        </a:p>
      </dgm:t>
    </dgm:pt>
    <dgm:pt modelId="{C06994F9-551B-44AB-8892-830595184E18}" type="sibTrans" cxnId="{E04F7B40-F527-4805-B9DA-1FA77E59A115}">
      <dgm:prSet/>
      <dgm:spPr/>
      <dgm:t>
        <a:bodyPr/>
        <a:lstStyle/>
        <a:p>
          <a:endParaRPr lang="ru-RU"/>
        </a:p>
      </dgm:t>
    </dgm:pt>
    <dgm:pt modelId="{36DAF79B-33FA-43DE-BF1C-E12138FCBD0B}">
      <dgm:prSet phldrT="[Текст]"/>
      <dgm:spPr>
        <a:blipFill rotWithShape="0">
          <a:blip xmlns:r="http://schemas.openxmlformats.org/officeDocument/2006/relationships" r:embed="rId6"/>
          <a:stretch>
            <a:fillRect/>
          </a:stretch>
        </a:blipFill>
        <a:ln>
          <a:solidFill>
            <a:srgbClr val="00B0F0"/>
          </a:solidFill>
        </a:ln>
      </dgm:spPr>
      <dgm:t>
        <a:bodyPr/>
        <a:lstStyle/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 smtClean="0"/>
        </a:p>
        <a:p>
          <a:endParaRPr lang="ru-RU" dirty="0"/>
        </a:p>
      </dgm:t>
    </dgm:pt>
    <dgm:pt modelId="{9B6FB17F-8761-479C-B387-AD59305B3855}" type="parTrans" cxnId="{ED2AC7BE-06EC-4698-A09F-DF9934E5D8A4}">
      <dgm:prSet/>
      <dgm:spPr/>
      <dgm:t>
        <a:bodyPr/>
        <a:lstStyle/>
        <a:p>
          <a:endParaRPr lang="ru-RU"/>
        </a:p>
      </dgm:t>
    </dgm:pt>
    <dgm:pt modelId="{7A496FF1-72E4-48C9-AA2F-908FF6F0D170}" type="sibTrans" cxnId="{ED2AC7BE-06EC-4698-A09F-DF9934E5D8A4}">
      <dgm:prSet/>
      <dgm:spPr/>
      <dgm:t>
        <a:bodyPr/>
        <a:lstStyle/>
        <a:p>
          <a:endParaRPr lang="ru-RU"/>
        </a:p>
      </dgm:t>
    </dgm:pt>
    <dgm:pt modelId="{6B13BB06-2C37-479E-83D1-5A408B4132F7}">
      <dgm:prSet phldrT="[Текст]"/>
      <dgm:spPr>
        <a:blipFill rotWithShape="0">
          <a:blip xmlns:r="http://schemas.openxmlformats.org/officeDocument/2006/relationships" r:embed="rId7"/>
          <a:stretch>
            <a:fillRect/>
          </a:stretch>
        </a:blipFill>
        <a:ln>
          <a:solidFill>
            <a:srgbClr val="92D050"/>
          </a:solidFill>
        </a:ln>
      </dgm:spPr>
      <dgm:t>
        <a:bodyPr/>
        <a:lstStyle/>
        <a:p>
          <a:endParaRPr lang="ru-RU" smtClean="0">
            <a:ln>
              <a:solidFill>
                <a:srgbClr val="92D050"/>
              </a:solidFill>
            </a:ln>
          </a:endParaRPr>
        </a:p>
        <a:p>
          <a:endParaRPr lang="ru-RU" smtClean="0">
            <a:ln>
              <a:solidFill>
                <a:srgbClr val="92D050"/>
              </a:solidFill>
            </a:ln>
          </a:endParaRPr>
        </a:p>
        <a:p>
          <a:endParaRPr lang="ru-RU" smtClean="0">
            <a:ln>
              <a:solidFill>
                <a:srgbClr val="92D050"/>
              </a:solidFill>
            </a:ln>
          </a:endParaRPr>
        </a:p>
        <a:p>
          <a:endParaRPr lang="ru-RU" smtClean="0">
            <a:ln>
              <a:solidFill>
                <a:srgbClr val="92D050"/>
              </a:solidFill>
            </a:ln>
          </a:endParaRPr>
        </a:p>
        <a:p>
          <a:endParaRPr lang="ru-RU" smtClean="0">
            <a:ln>
              <a:solidFill>
                <a:srgbClr val="92D050"/>
              </a:solidFill>
            </a:ln>
          </a:endParaRPr>
        </a:p>
        <a:p>
          <a:endParaRPr lang="ru-RU" smtClean="0">
            <a:ln>
              <a:solidFill>
                <a:srgbClr val="92D050"/>
              </a:solidFill>
            </a:ln>
          </a:endParaRPr>
        </a:p>
        <a:p>
          <a:endParaRPr lang="ru-RU" smtClean="0">
            <a:ln>
              <a:solidFill>
                <a:srgbClr val="92D050"/>
              </a:solidFill>
            </a:ln>
          </a:endParaRPr>
        </a:p>
        <a:p>
          <a:endParaRPr lang="ru-RU" dirty="0">
            <a:ln>
              <a:solidFill>
                <a:srgbClr val="92D050"/>
              </a:solidFill>
            </a:ln>
          </a:endParaRPr>
        </a:p>
      </dgm:t>
    </dgm:pt>
    <dgm:pt modelId="{D6B85C9C-2316-4F3C-B698-CC16AFF51B1B}" type="parTrans" cxnId="{6381503B-FEAA-4D30-93DB-6410827E08BF}">
      <dgm:prSet/>
      <dgm:spPr/>
      <dgm:t>
        <a:bodyPr/>
        <a:lstStyle/>
        <a:p>
          <a:endParaRPr lang="ru-RU"/>
        </a:p>
      </dgm:t>
    </dgm:pt>
    <dgm:pt modelId="{914A5CFE-A6B5-44F1-9FC4-CFF36966D6ED}" type="sibTrans" cxnId="{6381503B-FEAA-4D30-93DB-6410827E08BF}">
      <dgm:prSet/>
      <dgm:spPr/>
      <dgm:t>
        <a:bodyPr/>
        <a:lstStyle/>
        <a:p>
          <a:endParaRPr lang="ru-RU"/>
        </a:p>
      </dgm:t>
    </dgm:pt>
    <dgm:pt modelId="{AC8B3581-9A13-451E-A773-7A1F7BF2590C}" type="pres">
      <dgm:prSet presAssocID="{5B0F3A0E-3007-4CE1-B436-4EE5B83F886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38D469-BC95-4DC5-BC6A-3A5FE2A8C13E}" type="pres">
      <dgm:prSet presAssocID="{3BDDCE91-1090-40E4-9EC5-02A72F249050}" presName="compNode" presStyleCnt="0"/>
      <dgm:spPr/>
    </dgm:pt>
    <dgm:pt modelId="{4CCE80AA-FDDF-4ABC-851C-BB83F1F5FCC0}" type="pres">
      <dgm:prSet presAssocID="{3BDDCE91-1090-40E4-9EC5-02A72F249050}" presName="aNode" presStyleLbl="bgShp" presStyleIdx="0" presStyleCnt="3" custLinFactNeighborX="-38"/>
      <dgm:spPr/>
      <dgm:t>
        <a:bodyPr/>
        <a:lstStyle/>
        <a:p>
          <a:endParaRPr lang="ru-RU"/>
        </a:p>
      </dgm:t>
    </dgm:pt>
    <dgm:pt modelId="{DBAF601A-FEA2-4B60-AC0B-308AAE496A16}" type="pres">
      <dgm:prSet presAssocID="{3BDDCE91-1090-40E4-9EC5-02A72F249050}" presName="textNode" presStyleLbl="bgShp" presStyleIdx="0" presStyleCnt="3"/>
      <dgm:spPr/>
      <dgm:t>
        <a:bodyPr/>
        <a:lstStyle/>
        <a:p>
          <a:endParaRPr lang="ru-RU"/>
        </a:p>
      </dgm:t>
    </dgm:pt>
    <dgm:pt modelId="{2605C1E9-6B03-46C0-8051-2821C2C067D3}" type="pres">
      <dgm:prSet presAssocID="{3BDDCE91-1090-40E4-9EC5-02A72F249050}" presName="compChildNode" presStyleCnt="0"/>
      <dgm:spPr/>
    </dgm:pt>
    <dgm:pt modelId="{4AFE3F40-AC55-4A5E-96AF-8BD1CCC1230E}" type="pres">
      <dgm:prSet presAssocID="{3BDDCE91-1090-40E4-9EC5-02A72F249050}" presName="theInnerList" presStyleCnt="0"/>
      <dgm:spPr/>
    </dgm:pt>
    <dgm:pt modelId="{1140901C-1F46-45EB-A683-BE4BBE2793AE}" type="pres">
      <dgm:prSet presAssocID="{B3272210-35E9-4B00-8BF1-742DC150AB7A}" presName="childNode" presStyleLbl="node1" presStyleIdx="0" presStyleCnt="7" custScaleX="116169" custScaleY="844974" custLinFactY="-178739" custLinFactNeighborX="1838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D95E6E-FCD8-4BA0-A7CB-B984B1F9AB07}" type="pres">
      <dgm:prSet presAssocID="{B3272210-35E9-4B00-8BF1-742DC150AB7A}" presName="aSpace2" presStyleCnt="0"/>
      <dgm:spPr/>
    </dgm:pt>
    <dgm:pt modelId="{F260D570-83DA-4C46-A8D3-3CAB3164FE4E}" type="pres">
      <dgm:prSet presAssocID="{6B13BB06-2C37-479E-83D1-5A408B4132F7}" presName="childNode" presStyleLbl="node1" presStyleIdx="1" presStyleCnt="7" custScaleX="114365" custScaleY="940317" custLinFactY="-100000" custLinFactNeighborX="3150" custLinFactNeighborY="-144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8FF806-6951-49BA-9128-2E88E2820C4A}" type="pres">
      <dgm:prSet presAssocID="{6B13BB06-2C37-479E-83D1-5A408B4132F7}" presName="aSpace2" presStyleCnt="0"/>
      <dgm:spPr/>
    </dgm:pt>
    <dgm:pt modelId="{B03F34E9-0375-42E3-831A-91B32E2EAFE5}" type="pres">
      <dgm:prSet presAssocID="{53019D38-24D1-43A6-A370-9866F56AB0D7}" presName="childNode" presStyleLbl="node1" presStyleIdx="2" presStyleCnt="7" custScaleX="107649" custScaleY="939464" custLinFactY="58662" custLinFactNeighborX="72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FAC327-600A-4882-A3D9-023123D5237E}" type="pres">
      <dgm:prSet presAssocID="{3BDDCE91-1090-40E4-9EC5-02A72F249050}" presName="aSpace" presStyleCnt="0"/>
      <dgm:spPr/>
    </dgm:pt>
    <dgm:pt modelId="{52A383A4-936D-44DF-A0CE-33DC7A3678B2}" type="pres">
      <dgm:prSet presAssocID="{FB2987B8-2E4F-4B28-9321-259D35225C76}" presName="compNode" presStyleCnt="0"/>
      <dgm:spPr/>
    </dgm:pt>
    <dgm:pt modelId="{F8CAA633-BADA-4944-899C-25034AF30D57}" type="pres">
      <dgm:prSet presAssocID="{FB2987B8-2E4F-4B28-9321-259D35225C76}" presName="aNode" presStyleLbl="bgShp" presStyleIdx="1" presStyleCnt="3" custLinFactNeighborX="893" custLinFactNeighborY="0"/>
      <dgm:spPr/>
      <dgm:t>
        <a:bodyPr/>
        <a:lstStyle/>
        <a:p>
          <a:endParaRPr lang="ru-RU"/>
        </a:p>
      </dgm:t>
    </dgm:pt>
    <dgm:pt modelId="{B47F50DF-F50A-4075-B000-992FCAA57D23}" type="pres">
      <dgm:prSet presAssocID="{FB2987B8-2E4F-4B28-9321-259D35225C76}" presName="textNode" presStyleLbl="bgShp" presStyleIdx="1" presStyleCnt="3"/>
      <dgm:spPr/>
      <dgm:t>
        <a:bodyPr/>
        <a:lstStyle/>
        <a:p>
          <a:endParaRPr lang="ru-RU"/>
        </a:p>
      </dgm:t>
    </dgm:pt>
    <dgm:pt modelId="{E28A972E-A55F-4924-BA63-65073C18F54E}" type="pres">
      <dgm:prSet presAssocID="{FB2987B8-2E4F-4B28-9321-259D35225C76}" presName="compChildNode" presStyleCnt="0"/>
      <dgm:spPr/>
    </dgm:pt>
    <dgm:pt modelId="{EFBDB2ED-5F22-4EC6-BE12-8F01D81F0CCB}" type="pres">
      <dgm:prSet presAssocID="{FB2987B8-2E4F-4B28-9321-259D35225C76}" presName="theInnerList" presStyleCnt="0"/>
      <dgm:spPr/>
    </dgm:pt>
    <dgm:pt modelId="{EDE5102C-8DD7-43F5-A10A-E18A631545D6}" type="pres">
      <dgm:prSet presAssocID="{256B8116-51C8-427A-9558-03D7B512E9A2}" presName="childNode" presStyleLbl="node1" presStyleIdx="3" presStyleCnt="7" custScaleX="107223" custScaleY="247463" custLinFactNeighborX="1577" custLinFactNeighborY="-414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36DFBA-2C3B-4646-AB1C-B24D452C19DB}" type="pres">
      <dgm:prSet presAssocID="{256B8116-51C8-427A-9558-03D7B512E9A2}" presName="aSpace2" presStyleCnt="0"/>
      <dgm:spPr/>
    </dgm:pt>
    <dgm:pt modelId="{A9391309-24C2-48BC-A806-2CF04C7C67DB}" type="pres">
      <dgm:prSet presAssocID="{E426A0CD-88D6-448C-BCA2-EC1DC784C8D5}" presName="childNode" presStyleLbl="node1" presStyleIdx="4" presStyleCnt="7" custScaleX="109759" custScaleY="2199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530417-7B59-4142-94BA-CAE47D3F1F93}" type="pres">
      <dgm:prSet presAssocID="{FB2987B8-2E4F-4B28-9321-259D35225C76}" presName="aSpace" presStyleCnt="0"/>
      <dgm:spPr/>
    </dgm:pt>
    <dgm:pt modelId="{C3FDD77F-146E-4EC3-9850-0A631AE06643}" type="pres">
      <dgm:prSet presAssocID="{BF99F6DA-FA5C-4964-9E2B-8FEB50BAFC85}" presName="compNode" presStyleCnt="0"/>
      <dgm:spPr/>
    </dgm:pt>
    <dgm:pt modelId="{0C1CE54E-DFA7-4720-AD67-D73AB394AA02}" type="pres">
      <dgm:prSet presAssocID="{BF99F6DA-FA5C-4964-9E2B-8FEB50BAFC85}" presName="aNode" presStyleLbl="bgShp" presStyleIdx="2" presStyleCnt="3" custLinFactNeighborX="794" custLinFactNeighborY="-397"/>
      <dgm:spPr/>
      <dgm:t>
        <a:bodyPr/>
        <a:lstStyle/>
        <a:p>
          <a:endParaRPr lang="ru-RU"/>
        </a:p>
      </dgm:t>
    </dgm:pt>
    <dgm:pt modelId="{B1AB5D8C-3D34-41DD-A8B9-5669FC2895B9}" type="pres">
      <dgm:prSet presAssocID="{BF99F6DA-FA5C-4964-9E2B-8FEB50BAFC85}" presName="textNode" presStyleLbl="bgShp" presStyleIdx="2" presStyleCnt="3"/>
      <dgm:spPr/>
      <dgm:t>
        <a:bodyPr/>
        <a:lstStyle/>
        <a:p>
          <a:endParaRPr lang="ru-RU"/>
        </a:p>
      </dgm:t>
    </dgm:pt>
    <dgm:pt modelId="{A74DA2CC-2BB7-473D-A792-9F8E75BF0F71}" type="pres">
      <dgm:prSet presAssocID="{BF99F6DA-FA5C-4964-9E2B-8FEB50BAFC85}" presName="compChildNode" presStyleCnt="0"/>
      <dgm:spPr/>
    </dgm:pt>
    <dgm:pt modelId="{3DABCE9C-CB34-4DA9-8741-DAE8B9516CC8}" type="pres">
      <dgm:prSet presAssocID="{BF99F6DA-FA5C-4964-9E2B-8FEB50BAFC85}" presName="theInnerList" presStyleCnt="0"/>
      <dgm:spPr/>
    </dgm:pt>
    <dgm:pt modelId="{F7C25EFB-E2CD-41C3-82B2-DB0798A2A5C9}" type="pres">
      <dgm:prSet presAssocID="{A87548BC-E8D6-4506-8D28-79273C7E4C9B}" presName="childNode" presStyleLbl="node1" presStyleIdx="5" presStyleCnt="7" custScaleX="100839" custScaleY="1393053" custLinFactY="-12276" custLinFactNeighborX="16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FE4311-EBDF-4673-BF6A-69FB3F38F5A2}" type="pres">
      <dgm:prSet presAssocID="{A87548BC-E8D6-4506-8D28-79273C7E4C9B}" presName="aSpace2" presStyleCnt="0"/>
      <dgm:spPr/>
    </dgm:pt>
    <dgm:pt modelId="{2E254C84-643B-4601-9C2F-2690DE3E59A0}" type="pres">
      <dgm:prSet presAssocID="{36DAF79B-33FA-43DE-BF1C-E12138FCBD0B}" presName="childNode" presStyleLbl="node1" presStyleIdx="6" presStyleCnt="7" custScaleX="102405" custScaleY="1330906" custLinFactY="43287" custLinFactNeighborX="454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2AC7BE-06EC-4698-A09F-DF9934E5D8A4}" srcId="{BF99F6DA-FA5C-4964-9E2B-8FEB50BAFC85}" destId="{36DAF79B-33FA-43DE-BF1C-E12138FCBD0B}" srcOrd="1" destOrd="0" parTransId="{9B6FB17F-8761-479C-B387-AD59305B3855}" sibTransId="{7A496FF1-72E4-48C9-AA2F-908FF6F0D170}"/>
    <dgm:cxn modelId="{D76D5690-BCAE-4D68-B467-04651CB41B54}" type="presOf" srcId="{256B8116-51C8-427A-9558-03D7B512E9A2}" destId="{EDE5102C-8DD7-43F5-A10A-E18A631545D6}" srcOrd="0" destOrd="0" presId="urn:microsoft.com/office/officeart/2005/8/layout/lProcess2"/>
    <dgm:cxn modelId="{4795F409-D06E-4C71-A0CC-700D8771B322}" srcId="{5B0F3A0E-3007-4CE1-B436-4EE5B83F8867}" destId="{BF99F6DA-FA5C-4964-9E2B-8FEB50BAFC85}" srcOrd="2" destOrd="0" parTransId="{A6B66DCE-2334-48EC-8573-28E8DF2882D3}" sibTransId="{A19070F4-EC08-463C-9088-3EA2504418BD}"/>
    <dgm:cxn modelId="{68F873BB-08F5-49C2-AEFF-1F58259694A7}" type="presOf" srcId="{3BDDCE91-1090-40E4-9EC5-02A72F249050}" destId="{DBAF601A-FEA2-4B60-AC0B-308AAE496A16}" srcOrd="1" destOrd="0" presId="urn:microsoft.com/office/officeart/2005/8/layout/lProcess2"/>
    <dgm:cxn modelId="{D92799F9-6539-4AAC-9A87-5D6747E969D2}" type="presOf" srcId="{FB2987B8-2E4F-4B28-9321-259D35225C76}" destId="{B47F50DF-F50A-4075-B000-992FCAA57D23}" srcOrd="1" destOrd="0" presId="urn:microsoft.com/office/officeart/2005/8/layout/lProcess2"/>
    <dgm:cxn modelId="{E04F7B40-F527-4805-B9DA-1FA77E59A115}" srcId="{BF99F6DA-FA5C-4964-9E2B-8FEB50BAFC85}" destId="{A87548BC-E8D6-4506-8D28-79273C7E4C9B}" srcOrd="0" destOrd="0" parTransId="{AF990770-308A-4003-A287-2DDAB824A7D3}" sibTransId="{C06994F9-551B-44AB-8892-830595184E18}"/>
    <dgm:cxn modelId="{41E72A92-E33C-4A5C-B29C-FBA515080914}" srcId="{FB2987B8-2E4F-4B28-9321-259D35225C76}" destId="{E426A0CD-88D6-448C-BCA2-EC1DC784C8D5}" srcOrd="1" destOrd="0" parTransId="{3B7B5D0D-7F1D-4887-9BAA-F33A325F844F}" sibTransId="{468BD1A9-A5C5-42EA-8669-92919FBFCCED}"/>
    <dgm:cxn modelId="{6381503B-FEAA-4D30-93DB-6410827E08BF}" srcId="{3BDDCE91-1090-40E4-9EC5-02A72F249050}" destId="{6B13BB06-2C37-479E-83D1-5A408B4132F7}" srcOrd="1" destOrd="0" parTransId="{D6B85C9C-2316-4F3C-B698-CC16AFF51B1B}" sibTransId="{914A5CFE-A6B5-44F1-9FC4-CFF36966D6ED}"/>
    <dgm:cxn modelId="{D8B6ABCC-3C7E-45EF-B522-8B1E4C3983EC}" srcId="{5B0F3A0E-3007-4CE1-B436-4EE5B83F8867}" destId="{3BDDCE91-1090-40E4-9EC5-02A72F249050}" srcOrd="0" destOrd="0" parTransId="{132B6DE0-C62D-484F-9D69-7B6E76759B0F}" sibTransId="{3D0E55D5-F8F8-4ACB-8155-0FA812670FA9}"/>
    <dgm:cxn modelId="{66B7BC98-A82A-451A-94A6-043F781833E7}" type="presOf" srcId="{53019D38-24D1-43A6-A370-9866F56AB0D7}" destId="{B03F34E9-0375-42E3-831A-91B32E2EAFE5}" srcOrd="0" destOrd="0" presId="urn:microsoft.com/office/officeart/2005/8/layout/lProcess2"/>
    <dgm:cxn modelId="{73811523-01B4-48BD-882E-7B788461731E}" type="presOf" srcId="{A87548BC-E8D6-4506-8D28-79273C7E4C9B}" destId="{F7C25EFB-E2CD-41C3-82B2-DB0798A2A5C9}" srcOrd="0" destOrd="0" presId="urn:microsoft.com/office/officeart/2005/8/layout/lProcess2"/>
    <dgm:cxn modelId="{E5DAE2B9-3353-4615-8A5F-29B65A2E22D8}" srcId="{FB2987B8-2E4F-4B28-9321-259D35225C76}" destId="{256B8116-51C8-427A-9558-03D7B512E9A2}" srcOrd="0" destOrd="0" parTransId="{24A7253C-67CB-4967-989A-4B65200F947C}" sibTransId="{E987404D-86C3-434B-9F08-3EA7FD9BCE4C}"/>
    <dgm:cxn modelId="{586220F3-3A4A-4B2D-B86C-6264967FC915}" type="presOf" srcId="{BF99F6DA-FA5C-4964-9E2B-8FEB50BAFC85}" destId="{0C1CE54E-DFA7-4720-AD67-D73AB394AA02}" srcOrd="0" destOrd="0" presId="urn:microsoft.com/office/officeart/2005/8/layout/lProcess2"/>
    <dgm:cxn modelId="{B3F6206A-2549-4DA3-94F9-2B1594A9D196}" type="presOf" srcId="{6B13BB06-2C37-479E-83D1-5A408B4132F7}" destId="{F260D570-83DA-4C46-A8D3-3CAB3164FE4E}" srcOrd="0" destOrd="0" presId="urn:microsoft.com/office/officeart/2005/8/layout/lProcess2"/>
    <dgm:cxn modelId="{1237FC28-68D8-4599-8566-26F7C1A90800}" type="presOf" srcId="{E426A0CD-88D6-448C-BCA2-EC1DC784C8D5}" destId="{A9391309-24C2-48BC-A806-2CF04C7C67DB}" srcOrd="0" destOrd="0" presId="urn:microsoft.com/office/officeart/2005/8/layout/lProcess2"/>
    <dgm:cxn modelId="{D5B1516F-980B-48B5-8484-65E7215BF9C6}" type="presOf" srcId="{5B0F3A0E-3007-4CE1-B436-4EE5B83F8867}" destId="{AC8B3581-9A13-451E-A773-7A1F7BF2590C}" srcOrd="0" destOrd="0" presId="urn:microsoft.com/office/officeart/2005/8/layout/lProcess2"/>
    <dgm:cxn modelId="{8B23FAC5-BA3D-4A0A-9D53-2E74C460837D}" type="presOf" srcId="{B3272210-35E9-4B00-8BF1-742DC150AB7A}" destId="{1140901C-1F46-45EB-A683-BE4BBE2793AE}" srcOrd="0" destOrd="0" presId="urn:microsoft.com/office/officeart/2005/8/layout/lProcess2"/>
    <dgm:cxn modelId="{A2046D28-31FB-4496-B8AA-F93A0C14BA8A}" type="presOf" srcId="{36DAF79B-33FA-43DE-BF1C-E12138FCBD0B}" destId="{2E254C84-643B-4601-9C2F-2690DE3E59A0}" srcOrd="0" destOrd="0" presId="urn:microsoft.com/office/officeart/2005/8/layout/lProcess2"/>
    <dgm:cxn modelId="{3A94809D-7D25-49ED-886B-02B0BD4A231C}" srcId="{5B0F3A0E-3007-4CE1-B436-4EE5B83F8867}" destId="{FB2987B8-2E4F-4B28-9321-259D35225C76}" srcOrd="1" destOrd="0" parTransId="{6E004877-C0DD-4E21-B0BE-6A938BC007AE}" sibTransId="{8CC71301-E8AE-439F-B04F-80D3A020E4AF}"/>
    <dgm:cxn modelId="{0C115863-575A-4517-BBDC-EAE0315FB7EE}" type="presOf" srcId="{FB2987B8-2E4F-4B28-9321-259D35225C76}" destId="{F8CAA633-BADA-4944-899C-25034AF30D57}" srcOrd="0" destOrd="0" presId="urn:microsoft.com/office/officeart/2005/8/layout/lProcess2"/>
    <dgm:cxn modelId="{485C94C1-E37B-4704-AD10-9D5F81196FE8}" type="presOf" srcId="{3BDDCE91-1090-40E4-9EC5-02A72F249050}" destId="{4CCE80AA-FDDF-4ABC-851C-BB83F1F5FCC0}" srcOrd="0" destOrd="0" presId="urn:microsoft.com/office/officeart/2005/8/layout/lProcess2"/>
    <dgm:cxn modelId="{8228C696-388A-4A7B-9CE4-5DD0E338136E}" type="presOf" srcId="{BF99F6DA-FA5C-4964-9E2B-8FEB50BAFC85}" destId="{B1AB5D8C-3D34-41DD-A8B9-5669FC2895B9}" srcOrd="1" destOrd="0" presId="urn:microsoft.com/office/officeart/2005/8/layout/lProcess2"/>
    <dgm:cxn modelId="{0AD94045-E952-4781-9A2E-8ADFAB32FC76}" srcId="{3BDDCE91-1090-40E4-9EC5-02A72F249050}" destId="{B3272210-35E9-4B00-8BF1-742DC150AB7A}" srcOrd="0" destOrd="0" parTransId="{4FB8E971-38C0-44C4-A7E1-722D75C88B6A}" sibTransId="{4538C854-4BD7-4A8F-8585-9E3B2590979A}"/>
    <dgm:cxn modelId="{5904F74F-60A3-4982-9B2B-F4AAE1FC9777}" srcId="{3BDDCE91-1090-40E4-9EC5-02A72F249050}" destId="{53019D38-24D1-43A6-A370-9866F56AB0D7}" srcOrd="2" destOrd="0" parTransId="{0722D331-0FBD-4BE6-9DCC-413F28785895}" sibTransId="{C4B25CA9-6204-4A16-A695-317BD69CA31C}"/>
    <dgm:cxn modelId="{F6FF51AD-7C48-4ED0-8E96-BA9E833B6433}" type="presParOf" srcId="{AC8B3581-9A13-451E-A773-7A1F7BF2590C}" destId="{3B38D469-BC95-4DC5-BC6A-3A5FE2A8C13E}" srcOrd="0" destOrd="0" presId="urn:microsoft.com/office/officeart/2005/8/layout/lProcess2"/>
    <dgm:cxn modelId="{89A23521-3B37-4241-8CFA-3EE9B182011F}" type="presParOf" srcId="{3B38D469-BC95-4DC5-BC6A-3A5FE2A8C13E}" destId="{4CCE80AA-FDDF-4ABC-851C-BB83F1F5FCC0}" srcOrd="0" destOrd="0" presId="urn:microsoft.com/office/officeart/2005/8/layout/lProcess2"/>
    <dgm:cxn modelId="{30D338D3-1E28-4EC1-8BEC-56DF6E462427}" type="presParOf" srcId="{3B38D469-BC95-4DC5-BC6A-3A5FE2A8C13E}" destId="{DBAF601A-FEA2-4B60-AC0B-308AAE496A16}" srcOrd="1" destOrd="0" presId="urn:microsoft.com/office/officeart/2005/8/layout/lProcess2"/>
    <dgm:cxn modelId="{A8802AE1-8711-4A6C-93F7-D6A9B2B7067C}" type="presParOf" srcId="{3B38D469-BC95-4DC5-BC6A-3A5FE2A8C13E}" destId="{2605C1E9-6B03-46C0-8051-2821C2C067D3}" srcOrd="2" destOrd="0" presId="urn:microsoft.com/office/officeart/2005/8/layout/lProcess2"/>
    <dgm:cxn modelId="{DBCFB479-2934-4665-BC3A-6F80261E8834}" type="presParOf" srcId="{2605C1E9-6B03-46C0-8051-2821C2C067D3}" destId="{4AFE3F40-AC55-4A5E-96AF-8BD1CCC1230E}" srcOrd="0" destOrd="0" presId="urn:microsoft.com/office/officeart/2005/8/layout/lProcess2"/>
    <dgm:cxn modelId="{D9036C4F-DC49-4549-AC02-7A56B3D7C567}" type="presParOf" srcId="{4AFE3F40-AC55-4A5E-96AF-8BD1CCC1230E}" destId="{1140901C-1F46-45EB-A683-BE4BBE2793AE}" srcOrd="0" destOrd="0" presId="urn:microsoft.com/office/officeart/2005/8/layout/lProcess2"/>
    <dgm:cxn modelId="{995732EC-4EF3-40A5-A2AB-022130959E1D}" type="presParOf" srcId="{4AFE3F40-AC55-4A5E-96AF-8BD1CCC1230E}" destId="{07D95E6E-FCD8-4BA0-A7CB-B984B1F9AB07}" srcOrd="1" destOrd="0" presId="urn:microsoft.com/office/officeart/2005/8/layout/lProcess2"/>
    <dgm:cxn modelId="{6D052A74-4C6E-4D30-A7D2-D9E4C014D26B}" type="presParOf" srcId="{4AFE3F40-AC55-4A5E-96AF-8BD1CCC1230E}" destId="{F260D570-83DA-4C46-A8D3-3CAB3164FE4E}" srcOrd="2" destOrd="0" presId="urn:microsoft.com/office/officeart/2005/8/layout/lProcess2"/>
    <dgm:cxn modelId="{1BAA24E8-2797-42F4-9B64-80915C76161C}" type="presParOf" srcId="{4AFE3F40-AC55-4A5E-96AF-8BD1CCC1230E}" destId="{938FF806-6951-49BA-9128-2E88E2820C4A}" srcOrd="3" destOrd="0" presId="urn:microsoft.com/office/officeart/2005/8/layout/lProcess2"/>
    <dgm:cxn modelId="{66F6A555-8E51-4DB8-BE5F-6FDE7FC374F7}" type="presParOf" srcId="{4AFE3F40-AC55-4A5E-96AF-8BD1CCC1230E}" destId="{B03F34E9-0375-42E3-831A-91B32E2EAFE5}" srcOrd="4" destOrd="0" presId="urn:microsoft.com/office/officeart/2005/8/layout/lProcess2"/>
    <dgm:cxn modelId="{DC6475FA-3FFF-4F93-8639-3CD739311EBA}" type="presParOf" srcId="{AC8B3581-9A13-451E-A773-7A1F7BF2590C}" destId="{3FFAC327-600A-4882-A3D9-023123D5237E}" srcOrd="1" destOrd="0" presId="urn:microsoft.com/office/officeart/2005/8/layout/lProcess2"/>
    <dgm:cxn modelId="{94ED4F53-190D-44F8-9754-B7A8E842A19E}" type="presParOf" srcId="{AC8B3581-9A13-451E-A773-7A1F7BF2590C}" destId="{52A383A4-936D-44DF-A0CE-33DC7A3678B2}" srcOrd="2" destOrd="0" presId="urn:microsoft.com/office/officeart/2005/8/layout/lProcess2"/>
    <dgm:cxn modelId="{875919F5-F205-4728-8BA1-AFCB18B423DE}" type="presParOf" srcId="{52A383A4-936D-44DF-A0CE-33DC7A3678B2}" destId="{F8CAA633-BADA-4944-899C-25034AF30D57}" srcOrd="0" destOrd="0" presId="urn:microsoft.com/office/officeart/2005/8/layout/lProcess2"/>
    <dgm:cxn modelId="{7EE60556-A707-4246-B112-09A280E2CE52}" type="presParOf" srcId="{52A383A4-936D-44DF-A0CE-33DC7A3678B2}" destId="{B47F50DF-F50A-4075-B000-992FCAA57D23}" srcOrd="1" destOrd="0" presId="urn:microsoft.com/office/officeart/2005/8/layout/lProcess2"/>
    <dgm:cxn modelId="{E3F015CB-E913-428E-ACE1-FD3D0E5138A9}" type="presParOf" srcId="{52A383A4-936D-44DF-A0CE-33DC7A3678B2}" destId="{E28A972E-A55F-4924-BA63-65073C18F54E}" srcOrd="2" destOrd="0" presId="urn:microsoft.com/office/officeart/2005/8/layout/lProcess2"/>
    <dgm:cxn modelId="{A19BDA25-7E7B-4351-A304-21209ED5D030}" type="presParOf" srcId="{E28A972E-A55F-4924-BA63-65073C18F54E}" destId="{EFBDB2ED-5F22-4EC6-BE12-8F01D81F0CCB}" srcOrd="0" destOrd="0" presId="urn:microsoft.com/office/officeart/2005/8/layout/lProcess2"/>
    <dgm:cxn modelId="{C17C39B3-CAB4-45A5-A98B-215BE2EC1C21}" type="presParOf" srcId="{EFBDB2ED-5F22-4EC6-BE12-8F01D81F0CCB}" destId="{EDE5102C-8DD7-43F5-A10A-E18A631545D6}" srcOrd="0" destOrd="0" presId="urn:microsoft.com/office/officeart/2005/8/layout/lProcess2"/>
    <dgm:cxn modelId="{CC22EFC3-040C-4324-B754-C09E3D0BA56A}" type="presParOf" srcId="{EFBDB2ED-5F22-4EC6-BE12-8F01D81F0CCB}" destId="{3036DFBA-2C3B-4646-AB1C-B24D452C19DB}" srcOrd="1" destOrd="0" presId="urn:microsoft.com/office/officeart/2005/8/layout/lProcess2"/>
    <dgm:cxn modelId="{5C64D84E-885D-4667-827E-A1510440D74A}" type="presParOf" srcId="{EFBDB2ED-5F22-4EC6-BE12-8F01D81F0CCB}" destId="{A9391309-24C2-48BC-A806-2CF04C7C67DB}" srcOrd="2" destOrd="0" presId="urn:microsoft.com/office/officeart/2005/8/layout/lProcess2"/>
    <dgm:cxn modelId="{41EB280E-4B5A-43BC-8B56-B0E3403423E7}" type="presParOf" srcId="{AC8B3581-9A13-451E-A773-7A1F7BF2590C}" destId="{2F530417-7B59-4142-94BA-CAE47D3F1F93}" srcOrd="3" destOrd="0" presId="urn:microsoft.com/office/officeart/2005/8/layout/lProcess2"/>
    <dgm:cxn modelId="{1FF0FAB4-D776-46A5-9E6B-280ABC04B15C}" type="presParOf" srcId="{AC8B3581-9A13-451E-A773-7A1F7BF2590C}" destId="{C3FDD77F-146E-4EC3-9850-0A631AE06643}" srcOrd="4" destOrd="0" presId="urn:microsoft.com/office/officeart/2005/8/layout/lProcess2"/>
    <dgm:cxn modelId="{0F58ED16-8E06-4181-B546-BFCC24F54AA8}" type="presParOf" srcId="{C3FDD77F-146E-4EC3-9850-0A631AE06643}" destId="{0C1CE54E-DFA7-4720-AD67-D73AB394AA02}" srcOrd="0" destOrd="0" presId="urn:microsoft.com/office/officeart/2005/8/layout/lProcess2"/>
    <dgm:cxn modelId="{B585600B-8D45-46D6-80EE-E4B8FE194C91}" type="presParOf" srcId="{C3FDD77F-146E-4EC3-9850-0A631AE06643}" destId="{B1AB5D8C-3D34-41DD-A8B9-5669FC2895B9}" srcOrd="1" destOrd="0" presId="urn:microsoft.com/office/officeart/2005/8/layout/lProcess2"/>
    <dgm:cxn modelId="{3FF32B4D-EF09-4C98-8709-5B4EFE191DD8}" type="presParOf" srcId="{C3FDD77F-146E-4EC3-9850-0A631AE06643}" destId="{A74DA2CC-2BB7-473D-A792-9F8E75BF0F71}" srcOrd="2" destOrd="0" presId="urn:microsoft.com/office/officeart/2005/8/layout/lProcess2"/>
    <dgm:cxn modelId="{97A76FC1-E60B-43EF-8173-3CA157CEE352}" type="presParOf" srcId="{A74DA2CC-2BB7-473D-A792-9F8E75BF0F71}" destId="{3DABCE9C-CB34-4DA9-8741-DAE8B9516CC8}" srcOrd="0" destOrd="0" presId="urn:microsoft.com/office/officeart/2005/8/layout/lProcess2"/>
    <dgm:cxn modelId="{1F294F7C-9CD9-4019-9DB2-736F9D120EA5}" type="presParOf" srcId="{3DABCE9C-CB34-4DA9-8741-DAE8B9516CC8}" destId="{F7C25EFB-E2CD-41C3-82B2-DB0798A2A5C9}" srcOrd="0" destOrd="0" presId="urn:microsoft.com/office/officeart/2005/8/layout/lProcess2"/>
    <dgm:cxn modelId="{0DFDD943-A78E-443E-8914-5C971302E4F4}" type="presParOf" srcId="{3DABCE9C-CB34-4DA9-8741-DAE8B9516CC8}" destId="{22FE4311-EBDF-4673-BF6A-69FB3F38F5A2}" srcOrd="1" destOrd="0" presId="urn:microsoft.com/office/officeart/2005/8/layout/lProcess2"/>
    <dgm:cxn modelId="{3AB0768C-5EA2-42FB-AC30-80C803AF24BA}" type="presParOf" srcId="{3DABCE9C-CB34-4DA9-8741-DAE8B9516CC8}" destId="{2E254C84-643B-4601-9C2F-2690DE3E59A0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BA3D22-C8DD-4231-8854-7346E25FE016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6604D3-DF66-40D8-9AF3-F1DFE9296135}">
      <dgm:prSet phldrT="[Текст]"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800" b="0" cap="none" spc="0" dirty="0" smtClean="0">
              <a:ln w="18415" cmpd="sng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МБОУ СОШ</a:t>
          </a:r>
          <a:endParaRPr lang="ru-RU" sz="1800" b="0" cap="none" spc="0" dirty="0">
            <a:ln w="18415" cmpd="sng">
              <a:solidFill>
                <a:srgbClr val="C00000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1E0D146-7C9D-45BB-808A-270429DE3828}" type="parTrans" cxnId="{13D191CA-41C4-49FB-B637-F74FF362889F}">
      <dgm:prSet/>
      <dgm:spPr/>
      <dgm:t>
        <a:bodyPr/>
        <a:lstStyle/>
        <a:p>
          <a:endParaRPr lang="ru-RU"/>
        </a:p>
      </dgm:t>
    </dgm:pt>
    <dgm:pt modelId="{F4673BD3-1BBE-4D3A-8CDC-1DABE0B28A55}" type="sibTrans" cxnId="{13D191CA-41C4-49FB-B637-F74FF362889F}">
      <dgm:prSet/>
      <dgm:spPr/>
      <dgm:t>
        <a:bodyPr/>
        <a:lstStyle/>
        <a:p>
          <a:endParaRPr lang="ru-RU"/>
        </a:p>
      </dgm:t>
    </dgm:pt>
    <dgm:pt modelId="{06C13FA0-0B5E-46B5-B405-5C81E6141B83}">
      <dgm:prSet phldrT="[Текст]"/>
      <dgm:spPr/>
      <dgm:t>
        <a:bodyPr/>
        <a:lstStyle/>
        <a:p>
          <a:endParaRPr lang="ru-RU" dirty="0"/>
        </a:p>
      </dgm:t>
    </dgm:pt>
    <dgm:pt modelId="{08E3ABE2-771A-45AB-B2C8-491CDA103D51}" type="parTrans" cxnId="{733DE2A6-82FA-4E38-8A08-3EE2680C436D}">
      <dgm:prSet/>
      <dgm:spPr/>
      <dgm:t>
        <a:bodyPr/>
        <a:lstStyle/>
        <a:p>
          <a:endParaRPr lang="ru-RU"/>
        </a:p>
      </dgm:t>
    </dgm:pt>
    <dgm:pt modelId="{D51885FE-6EFD-47E8-9104-3A862AD1CAA4}" type="sibTrans" cxnId="{733DE2A6-82FA-4E38-8A08-3EE2680C436D}">
      <dgm:prSet/>
      <dgm:spPr/>
      <dgm:t>
        <a:bodyPr/>
        <a:lstStyle/>
        <a:p>
          <a:endParaRPr lang="ru-RU"/>
        </a:p>
      </dgm:t>
    </dgm:pt>
    <dgm:pt modelId="{3A25CFEF-9E52-4758-A6A9-352844C52665}">
      <dgm:prSet phldrT="[Текст]" custT="1"/>
      <dgm:spPr>
        <a:solidFill>
          <a:srgbClr val="96C02C"/>
        </a:solidFill>
        <a:ln>
          <a:solidFill>
            <a:srgbClr val="00B050"/>
          </a:solidFill>
        </a:ln>
      </dgm:spPr>
      <dgm:t>
        <a:bodyPr/>
        <a:lstStyle/>
        <a:p>
          <a:r>
            <a:rPr lang="ru-RU" sz="1400" b="0" cap="none" spc="0" dirty="0" smtClean="0">
              <a:ln w="18415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Общественная организация  малочисленных народов Севера</a:t>
          </a:r>
          <a:endParaRPr lang="ru-RU" sz="1400" b="0" cap="none" spc="0" dirty="0">
            <a:ln w="18415" cmpd="sng">
              <a:solidFill>
                <a:schemeClr val="bg1"/>
              </a:solidFill>
              <a:prstDash val="solid"/>
            </a:ln>
            <a:solidFill>
              <a:srgbClr val="00B05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71D5FE0B-8FCB-41AD-830F-BB0B4080D6D3}" type="parTrans" cxnId="{BD78298A-BE1D-4628-B6DD-B9BA3DA2D9BB}">
      <dgm:prSet/>
      <dgm:spPr/>
      <dgm:t>
        <a:bodyPr/>
        <a:lstStyle/>
        <a:p>
          <a:endParaRPr lang="ru-RU"/>
        </a:p>
      </dgm:t>
    </dgm:pt>
    <dgm:pt modelId="{566E9492-508C-466E-A589-D296454DC88A}" type="sibTrans" cxnId="{BD78298A-BE1D-4628-B6DD-B9BA3DA2D9BB}">
      <dgm:prSet/>
      <dgm:spPr/>
      <dgm:t>
        <a:bodyPr/>
        <a:lstStyle/>
        <a:p>
          <a:endParaRPr lang="ru-RU"/>
        </a:p>
      </dgm:t>
    </dgm:pt>
    <dgm:pt modelId="{1BF463CE-CCCF-4EBA-9630-170DCD3FAD8F}">
      <dgm:prSet phldrT="[Текст]" custT="1"/>
      <dgm:spPr>
        <a:solidFill>
          <a:schemeClr val="bg2">
            <a:lumMod val="90000"/>
          </a:schemeClr>
        </a:solidFill>
        <a:ln>
          <a:solidFill>
            <a:srgbClr val="00B0F0"/>
          </a:solidFill>
        </a:ln>
      </dgm:spPr>
      <dgm:t>
        <a:bodyPr/>
        <a:lstStyle/>
        <a:p>
          <a:r>
            <a:rPr lang="ru-RU" sz="1200" b="0" cap="none" spc="0" dirty="0" smtClean="0">
              <a:ln w="18415" cmpd="sng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Национальный культурный центр «</a:t>
          </a:r>
          <a:r>
            <a:rPr lang="ru-RU" sz="1200" b="0" cap="none" spc="0" dirty="0" err="1" smtClean="0">
              <a:ln w="18415" cmpd="sng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Силэмсэ</a:t>
          </a:r>
          <a:r>
            <a:rPr lang="ru-RU" sz="1200" b="0" cap="none" spc="0" dirty="0" smtClean="0">
              <a:ln w="18415" cmpd="sng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»(Росинка)</a:t>
          </a:r>
        </a:p>
        <a:p>
          <a:r>
            <a:rPr lang="ru-RU" sz="1200" b="0" cap="none" spc="0" dirty="0" smtClean="0">
              <a:ln w="18415" cmpd="sng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Ансамбль «</a:t>
          </a:r>
          <a:r>
            <a:rPr lang="ru-RU" sz="1200" b="0" cap="none" spc="0" dirty="0" err="1" smtClean="0">
              <a:ln w="18415" cmpd="sng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Тасима</a:t>
          </a:r>
          <a:r>
            <a:rPr lang="ru-RU" sz="1200" b="0" cap="none" spc="0" dirty="0" smtClean="0">
              <a:ln w="18415" cmpd="sng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»(Лепешечка)</a:t>
          </a:r>
          <a:endParaRPr lang="ru-RU" sz="1200" b="0" cap="none" spc="0" dirty="0">
            <a:ln w="18415" cmpd="sng">
              <a:solidFill>
                <a:srgbClr val="002060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481B943F-5414-4444-AE2A-29F11FBA9EA2}" type="parTrans" cxnId="{BC03AF97-82AB-4C22-9088-08781E676E7C}">
      <dgm:prSet/>
      <dgm:spPr/>
      <dgm:t>
        <a:bodyPr/>
        <a:lstStyle/>
        <a:p>
          <a:endParaRPr lang="ru-RU"/>
        </a:p>
      </dgm:t>
    </dgm:pt>
    <dgm:pt modelId="{BACCEE66-FB02-42BD-92C6-3251F1F6E3A7}" type="sibTrans" cxnId="{BC03AF97-82AB-4C22-9088-08781E676E7C}">
      <dgm:prSet/>
      <dgm:spPr/>
      <dgm:t>
        <a:bodyPr/>
        <a:lstStyle/>
        <a:p>
          <a:endParaRPr lang="ru-RU"/>
        </a:p>
      </dgm:t>
    </dgm:pt>
    <dgm:pt modelId="{C052B049-7396-42F3-8C4F-7689DBD4916B}">
      <dgm:prSet phldrT="[Текст]" custT="1"/>
      <dgm:spPr>
        <a:solidFill>
          <a:schemeClr val="accent4">
            <a:lumMod val="20000"/>
            <a:lumOff val="80000"/>
          </a:schemeClr>
        </a:solidFill>
        <a:ln>
          <a:solidFill>
            <a:srgbClr val="7030A0"/>
          </a:solidFill>
        </a:ln>
      </dgm:spPr>
      <dgm:t>
        <a:bodyPr/>
        <a:lstStyle/>
        <a:p>
          <a:r>
            <a:rPr lang="ru-RU" sz="1400" b="0" cap="none" spc="0" dirty="0" smtClean="0">
              <a:ln w="18415" cmpd="sng">
                <a:solidFill>
                  <a:srgbClr val="7030A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Библиотека</a:t>
          </a:r>
          <a:endParaRPr lang="ru-RU" sz="1400" b="0" cap="none" spc="0" dirty="0">
            <a:ln w="18415" cmpd="sng">
              <a:solidFill>
                <a:srgbClr val="7030A0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AA44D988-C0F9-4E45-A10B-8006E2A45C25}" type="parTrans" cxnId="{ED3B4C89-8B90-4B0B-8C00-39492BFD0D27}">
      <dgm:prSet/>
      <dgm:spPr/>
      <dgm:t>
        <a:bodyPr/>
        <a:lstStyle/>
        <a:p>
          <a:endParaRPr lang="ru-RU"/>
        </a:p>
      </dgm:t>
    </dgm:pt>
    <dgm:pt modelId="{3504D78F-ECAB-412C-8BC3-992A499931CD}" type="sibTrans" cxnId="{ED3B4C89-8B90-4B0B-8C00-39492BFD0D27}">
      <dgm:prSet/>
      <dgm:spPr/>
      <dgm:t>
        <a:bodyPr/>
        <a:lstStyle/>
        <a:p>
          <a:endParaRPr lang="ru-RU"/>
        </a:p>
      </dgm:t>
    </dgm:pt>
    <dgm:pt modelId="{6A581C8C-06F1-4031-AF03-45DAEE66D1E7}">
      <dgm:prSet phldrT="[Текст]" custT="1"/>
      <dgm:spPr>
        <a:solidFill>
          <a:srgbClr val="FFC000"/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1400" b="0" cap="none" spc="0" dirty="0" smtClean="0">
              <a:ln w="18415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Родовые общины коренных малочисленных народов Севера</a:t>
          </a:r>
          <a:endParaRPr lang="ru-RU" sz="1400" b="0" cap="none" spc="0" dirty="0">
            <a:ln w="18415" cmpd="sng">
              <a:solidFill>
                <a:schemeClr val="accent2">
                  <a:lumMod val="50000"/>
                </a:schemeClr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B5F77147-78F3-43DB-AC44-E4C1A309809B}" type="parTrans" cxnId="{D0B070DE-3114-4CC8-A96E-EFD49875B00E}">
      <dgm:prSet/>
      <dgm:spPr/>
      <dgm:t>
        <a:bodyPr/>
        <a:lstStyle/>
        <a:p>
          <a:endParaRPr lang="ru-RU"/>
        </a:p>
      </dgm:t>
    </dgm:pt>
    <dgm:pt modelId="{6C0E184B-AF8C-4F17-B7C3-1419A004FEEF}" type="sibTrans" cxnId="{D0B070DE-3114-4CC8-A96E-EFD49875B00E}">
      <dgm:prSet/>
      <dgm:spPr/>
      <dgm:t>
        <a:bodyPr/>
        <a:lstStyle/>
        <a:p>
          <a:endParaRPr lang="ru-RU"/>
        </a:p>
      </dgm:t>
    </dgm:pt>
    <dgm:pt modelId="{F1468EB3-95B0-4A48-A1DA-52DE9546911D}" type="pres">
      <dgm:prSet presAssocID="{55BA3D22-C8DD-4231-8854-7346E25FE016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5B167D-4034-426B-98B5-B8898A2980C7}" type="pres">
      <dgm:prSet presAssocID="{55BA3D22-C8DD-4231-8854-7346E25FE016}" presName="cycle" presStyleCnt="0"/>
      <dgm:spPr/>
    </dgm:pt>
    <dgm:pt modelId="{FD537E34-1F72-47FD-82CC-187E7D774C31}" type="pres">
      <dgm:prSet presAssocID="{55BA3D22-C8DD-4231-8854-7346E25FE016}" presName="centerShape" presStyleCnt="0"/>
      <dgm:spPr/>
    </dgm:pt>
    <dgm:pt modelId="{DAD18E53-330E-47A6-8A41-642D85889DF3}" type="pres">
      <dgm:prSet presAssocID="{55BA3D22-C8DD-4231-8854-7346E25FE016}" presName="connSite" presStyleLbl="node1" presStyleIdx="0" presStyleCnt="6"/>
      <dgm:spPr/>
    </dgm:pt>
    <dgm:pt modelId="{1611CA56-F896-4E9E-88D2-0BA53A0FC540}" type="pres">
      <dgm:prSet presAssocID="{55BA3D22-C8DD-4231-8854-7346E25FE016}" presName="visible" presStyleLbl="node1" presStyleIdx="0" presStyleCnt="6" custScaleX="278131" custScaleY="274094" custLinFactNeighborX="12913" custLinFactNeighborY="-3395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8B8388C0-6C70-4F7F-95D6-7691F8E35F9C}" type="pres">
      <dgm:prSet presAssocID="{91E0D146-7C9D-45BB-808A-270429DE3828}" presName="Name25" presStyleLbl="parChTrans1D1" presStyleIdx="0" presStyleCnt="5"/>
      <dgm:spPr/>
      <dgm:t>
        <a:bodyPr/>
        <a:lstStyle/>
        <a:p>
          <a:endParaRPr lang="ru-RU"/>
        </a:p>
      </dgm:t>
    </dgm:pt>
    <dgm:pt modelId="{376B12CC-3369-4BED-8385-F22421E636A1}" type="pres">
      <dgm:prSet presAssocID="{276604D3-DF66-40D8-9AF3-F1DFE9296135}" presName="node" presStyleCnt="0"/>
      <dgm:spPr/>
    </dgm:pt>
    <dgm:pt modelId="{2695B78C-70BD-49FB-93D3-8D7F4E059E0B}" type="pres">
      <dgm:prSet presAssocID="{276604D3-DF66-40D8-9AF3-F1DFE9296135}" presName="parentNode" presStyleLbl="node1" presStyleIdx="1" presStyleCnt="6" custScaleX="197928" custScaleY="121840" custLinFactX="83073" custLinFactNeighborX="100000" custLinFactNeighborY="-810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1DA4D4-D20A-45EB-8C63-6F95D34D566E}" type="pres">
      <dgm:prSet presAssocID="{276604D3-DF66-40D8-9AF3-F1DFE9296135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4D92D5-7855-482E-93C4-8117E23E03FD}" type="pres">
      <dgm:prSet presAssocID="{71D5FE0B-8FCB-41AD-830F-BB0B4080D6D3}" presName="Name25" presStyleLbl="parChTrans1D1" presStyleIdx="1" presStyleCnt="5"/>
      <dgm:spPr/>
      <dgm:t>
        <a:bodyPr/>
        <a:lstStyle/>
        <a:p>
          <a:endParaRPr lang="ru-RU"/>
        </a:p>
      </dgm:t>
    </dgm:pt>
    <dgm:pt modelId="{FDA57F6E-03CB-49E1-A27D-DA7B57595812}" type="pres">
      <dgm:prSet presAssocID="{3A25CFEF-9E52-4758-A6A9-352844C52665}" presName="node" presStyleCnt="0"/>
      <dgm:spPr/>
    </dgm:pt>
    <dgm:pt modelId="{9620ABE8-DA03-402B-8924-661DA25C19F0}" type="pres">
      <dgm:prSet presAssocID="{3A25CFEF-9E52-4758-A6A9-352844C52665}" presName="parentNode" presStyleLbl="node1" presStyleIdx="2" presStyleCnt="6" custScaleX="213280" custScaleY="132955" custLinFactX="74420" custLinFactNeighborX="100000" custLinFactNeighborY="1534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18F363-E7A1-4FE6-97CF-EBF135C998C4}" type="pres">
      <dgm:prSet presAssocID="{3A25CFEF-9E52-4758-A6A9-352844C52665}" presName="childNod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A8D4A3-044C-4D0D-B945-2D0E9AE2B06A}" type="pres">
      <dgm:prSet presAssocID="{481B943F-5414-4444-AE2A-29F11FBA9EA2}" presName="Name25" presStyleLbl="parChTrans1D1" presStyleIdx="2" presStyleCnt="5"/>
      <dgm:spPr/>
      <dgm:t>
        <a:bodyPr/>
        <a:lstStyle/>
        <a:p>
          <a:endParaRPr lang="ru-RU"/>
        </a:p>
      </dgm:t>
    </dgm:pt>
    <dgm:pt modelId="{2B8087B2-9EFD-4329-AD9A-9403D1B8A903}" type="pres">
      <dgm:prSet presAssocID="{1BF463CE-CCCF-4EBA-9630-170DCD3FAD8F}" presName="node" presStyleCnt="0"/>
      <dgm:spPr/>
    </dgm:pt>
    <dgm:pt modelId="{3ACBBFA0-E9E4-4CEE-95FE-1D5F90820B38}" type="pres">
      <dgm:prSet presAssocID="{1BF463CE-CCCF-4EBA-9630-170DCD3FAD8F}" presName="parentNode" presStyleLbl="node1" presStyleIdx="3" presStyleCnt="6" custScaleX="264051" custScaleY="147538" custLinFactX="100000" custLinFactNeighborX="117593" custLinFactNeighborY="2068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361354-D576-4678-A3D3-53C670E1A9F1}" type="pres">
      <dgm:prSet presAssocID="{1BF463CE-CCCF-4EBA-9630-170DCD3FAD8F}" presName="childNode" presStyleLbl="revTx" presStyleIdx="0" presStyleCnt="1">
        <dgm:presLayoutVars>
          <dgm:bulletEnabled val="1"/>
        </dgm:presLayoutVars>
      </dgm:prSet>
      <dgm:spPr/>
    </dgm:pt>
    <dgm:pt modelId="{4FB17B7B-D581-4391-85F1-A9ABD884A8B9}" type="pres">
      <dgm:prSet presAssocID="{AA44D988-C0F9-4E45-A10B-8006E2A45C25}" presName="Name25" presStyleLbl="parChTrans1D1" presStyleIdx="3" presStyleCnt="5"/>
      <dgm:spPr/>
      <dgm:t>
        <a:bodyPr/>
        <a:lstStyle/>
        <a:p>
          <a:endParaRPr lang="ru-RU"/>
        </a:p>
      </dgm:t>
    </dgm:pt>
    <dgm:pt modelId="{09442A5C-61A1-4C4E-8F85-002DCD9B7FFA}" type="pres">
      <dgm:prSet presAssocID="{C052B049-7396-42F3-8C4F-7689DBD4916B}" presName="node" presStyleCnt="0"/>
      <dgm:spPr/>
    </dgm:pt>
    <dgm:pt modelId="{F8A5E38A-90CD-45A5-9642-C577A92D4EC3}" type="pres">
      <dgm:prSet presAssocID="{C052B049-7396-42F3-8C4F-7689DBD4916B}" presName="parentNode" presStyleLbl="node1" presStyleIdx="4" presStyleCnt="6" custScaleX="208341" custScaleY="119066" custLinFactX="88776" custLinFactNeighborX="100000" custLinFactNeighborY="1042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1B3D91-53FF-41DA-8200-FE6494F16FF9}" type="pres">
      <dgm:prSet presAssocID="{C052B049-7396-42F3-8C4F-7689DBD4916B}" presName="childNode" presStyleLbl="revTx" presStyleIdx="0" presStyleCnt="1">
        <dgm:presLayoutVars>
          <dgm:bulletEnabled val="1"/>
        </dgm:presLayoutVars>
      </dgm:prSet>
      <dgm:spPr/>
    </dgm:pt>
    <dgm:pt modelId="{0B559872-B439-41E6-BBC7-AE951E4B9062}" type="pres">
      <dgm:prSet presAssocID="{B5F77147-78F3-43DB-AC44-E4C1A309809B}" presName="Name25" presStyleLbl="parChTrans1D1" presStyleIdx="4" presStyleCnt="5"/>
      <dgm:spPr/>
      <dgm:t>
        <a:bodyPr/>
        <a:lstStyle/>
        <a:p>
          <a:endParaRPr lang="ru-RU"/>
        </a:p>
      </dgm:t>
    </dgm:pt>
    <dgm:pt modelId="{CB1F342F-69FD-48A0-A53F-152C325E9FA2}" type="pres">
      <dgm:prSet presAssocID="{6A581C8C-06F1-4031-AF03-45DAEE66D1E7}" presName="node" presStyleCnt="0"/>
      <dgm:spPr/>
    </dgm:pt>
    <dgm:pt modelId="{2DCA844F-C8EA-40DC-9535-486CAF17310F}" type="pres">
      <dgm:prSet presAssocID="{6A581C8C-06F1-4031-AF03-45DAEE66D1E7}" presName="parentNode" presStyleLbl="node1" presStyleIdx="5" presStyleCnt="6" custScaleX="243860" custScaleY="104784" custLinFactX="21669" custLinFactNeighborX="100000" custLinFactNeighborY="-957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4CB074-F2C5-46B6-B19C-F592F67C10DF}" type="pres">
      <dgm:prSet presAssocID="{6A581C8C-06F1-4031-AF03-45DAEE66D1E7}" presName="childNode" presStyleLbl="revTx" presStyleIdx="0" presStyleCnt="1">
        <dgm:presLayoutVars>
          <dgm:bulletEnabled val="1"/>
        </dgm:presLayoutVars>
      </dgm:prSet>
      <dgm:spPr/>
    </dgm:pt>
  </dgm:ptLst>
  <dgm:cxnLst>
    <dgm:cxn modelId="{BC03AF97-82AB-4C22-9088-08781E676E7C}" srcId="{55BA3D22-C8DD-4231-8854-7346E25FE016}" destId="{1BF463CE-CCCF-4EBA-9630-170DCD3FAD8F}" srcOrd="2" destOrd="0" parTransId="{481B943F-5414-4444-AE2A-29F11FBA9EA2}" sibTransId="{BACCEE66-FB02-42BD-92C6-3251F1F6E3A7}"/>
    <dgm:cxn modelId="{76246C24-3B8F-482E-88E1-07C21302C11C}" type="presOf" srcId="{C052B049-7396-42F3-8C4F-7689DBD4916B}" destId="{F8A5E38A-90CD-45A5-9642-C577A92D4EC3}" srcOrd="0" destOrd="0" presId="urn:microsoft.com/office/officeart/2005/8/layout/radial2"/>
    <dgm:cxn modelId="{028840CD-BD57-4F8D-A86B-FF25D98E8C5D}" type="presOf" srcId="{1BF463CE-CCCF-4EBA-9630-170DCD3FAD8F}" destId="{3ACBBFA0-E9E4-4CEE-95FE-1D5F90820B38}" srcOrd="0" destOrd="0" presId="urn:microsoft.com/office/officeart/2005/8/layout/radial2"/>
    <dgm:cxn modelId="{D0B070DE-3114-4CC8-A96E-EFD49875B00E}" srcId="{55BA3D22-C8DD-4231-8854-7346E25FE016}" destId="{6A581C8C-06F1-4031-AF03-45DAEE66D1E7}" srcOrd="4" destOrd="0" parTransId="{B5F77147-78F3-43DB-AC44-E4C1A309809B}" sibTransId="{6C0E184B-AF8C-4F17-B7C3-1419A004FEEF}"/>
    <dgm:cxn modelId="{828885DA-6757-4D35-A446-1C1AB8AFDFC7}" type="presOf" srcId="{91E0D146-7C9D-45BB-808A-270429DE3828}" destId="{8B8388C0-6C70-4F7F-95D6-7691F8E35F9C}" srcOrd="0" destOrd="0" presId="urn:microsoft.com/office/officeart/2005/8/layout/radial2"/>
    <dgm:cxn modelId="{ED3B4C89-8B90-4B0B-8C00-39492BFD0D27}" srcId="{55BA3D22-C8DD-4231-8854-7346E25FE016}" destId="{C052B049-7396-42F3-8C4F-7689DBD4916B}" srcOrd="3" destOrd="0" parTransId="{AA44D988-C0F9-4E45-A10B-8006E2A45C25}" sibTransId="{3504D78F-ECAB-412C-8BC3-992A499931CD}"/>
    <dgm:cxn modelId="{6958C542-F298-4CBD-B1B0-EB7A0CB546DF}" type="presOf" srcId="{3A25CFEF-9E52-4758-A6A9-352844C52665}" destId="{9620ABE8-DA03-402B-8924-661DA25C19F0}" srcOrd="0" destOrd="0" presId="urn:microsoft.com/office/officeart/2005/8/layout/radial2"/>
    <dgm:cxn modelId="{77B4E506-1196-441A-AE0B-710C69362463}" type="presOf" srcId="{481B943F-5414-4444-AE2A-29F11FBA9EA2}" destId="{3EA8D4A3-044C-4D0D-B945-2D0E9AE2B06A}" srcOrd="0" destOrd="0" presId="urn:microsoft.com/office/officeart/2005/8/layout/radial2"/>
    <dgm:cxn modelId="{13D191CA-41C4-49FB-B637-F74FF362889F}" srcId="{55BA3D22-C8DD-4231-8854-7346E25FE016}" destId="{276604D3-DF66-40D8-9AF3-F1DFE9296135}" srcOrd="0" destOrd="0" parTransId="{91E0D146-7C9D-45BB-808A-270429DE3828}" sibTransId="{F4673BD3-1BBE-4D3A-8CDC-1DABE0B28A55}"/>
    <dgm:cxn modelId="{3746EA31-C951-4A79-B710-D8D4371D4C0D}" type="presOf" srcId="{6A581C8C-06F1-4031-AF03-45DAEE66D1E7}" destId="{2DCA844F-C8EA-40DC-9535-486CAF17310F}" srcOrd="0" destOrd="0" presId="urn:microsoft.com/office/officeart/2005/8/layout/radial2"/>
    <dgm:cxn modelId="{A902A206-840D-4278-A2FF-0B8864DC032C}" type="presOf" srcId="{AA44D988-C0F9-4E45-A10B-8006E2A45C25}" destId="{4FB17B7B-D581-4391-85F1-A9ABD884A8B9}" srcOrd="0" destOrd="0" presId="urn:microsoft.com/office/officeart/2005/8/layout/radial2"/>
    <dgm:cxn modelId="{D84E26ED-7C09-491A-877E-20365618B4AE}" type="presOf" srcId="{55BA3D22-C8DD-4231-8854-7346E25FE016}" destId="{F1468EB3-95B0-4A48-A1DA-52DE9546911D}" srcOrd="0" destOrd="0" presId="urn:microsoft.com/office/officeart/2005/8/layout/radial2"/>
    <dgm:cxn modelId="{58445EE0-8D28-4F11-846A-670D1EC57611}" type="presOf" srcId="{276604D3-DF66-40D8-9AF3-F1DFE9296135}" destId="{2695B78C-70BD-49FB-93D3-8D7F4E059E0B}" srcOrd="0" destOrd="0" presId="urn:microsoft.com/office/officeart/2005/8/layout/radial2"/>
    <dgm:cxn modelId="{2B46017C-D0BA-49B8-91A4-DFF9F581274D}" type="presOf" srcId="{06C13FA0-0B5E-46B5-B405-5C81E6141B83}" destId="{F01DA4D4-D20A-45EB-8C63-6F95D34D566E}" srcOrd="0" destOrd="0" presId="urn:microsoft.com/office/officeart/2005/8/layout/radial2"/>
    <dgm:cxn modelId="{BD78298A-BE1D-4628-B6DD-B9BA3DA2D9BB}" srcId="{55BA3D22-C8DD-4231-8854-7346E25FE016}" destId="{3A25CFEF-9E52-4758-A6A9-352844C52665}" srcOrd="1" destOrd="0" parTransId="{71D5FE0B-8FCB-41AD-830F-BB0B4080D6D3}" sibTransId="{566E9492-508C-466E-A589-D296454DC88A}"/>
    <dgm:cxn modelId="{733DE2A6-82FA-4E38-8A08-3EE2680C436D}" srcId="{276604D3-DF66-40D8-9AF3-F1DFE9296135}" destId="{06C13FA0-0B5E-46B5-B405-5C81E6141B83}" srcOrd="0" destOrd="0" parTransId="{08E3ABE2-771A-45AB-B2C8-491CDA103D51}" sibTransId="{D51885FE-6EFD-47E8-9104-3A862AD1CAA4}"/>
    <dgm:cxn modelId="{53019999-A985-4ECE-9F64-9862306972A3}" type="presOf" srcId="{71D5FE0B-8FCB-41AD-830F-BB0B4080D6D3}" destId="{9C4D92D5-7855-482E-93C4-8117E23E03FD}" srcOrd="0" destOrd="0" presId="urn:microsoft.com/office/officeart/2005/8/layout/radial2"/>
    <dgm:cxn modelId="{96480A8B-4220-4D3E-84D9-EAB927B5DBA1}" type="presOf" srcId="{B5F77147-78F3-43DB-AC44-E4C1A309809B}" destId="{0B559872-B439-41E6-BBC7-AE951E4B9062}" srcOrd="0" destOrd="0" presId="urn:microsoft.com/office/officeart/2005/8/layout/radial2"/>
    <dgm:cxn modelId="{DD06BCD7-C0BA-4089-9534-7908E90C1EAD}" type="presParOf" srcId="{F1468EB3-95B0-4A48-A1DA-52DE9546911D}" destId="{ED5B167D-4034-426B-98B5-B8898A2980C7}" srcOrd="0" destOrd="0" presId="urn:microsoft.com/office/officeart/2005/8/layout/radial2"/>
    <dgm:cxn modelId="{5FF4591E-FC50-4446-AADC-F99086CD6B91}" type="presParOf" srcId="{ED5B167D-4034-426B-98B5-B8898A2980C7}" destId="{FD537E34-1F72-47FD-82CC-187E7D774C31}" srcOrd="0" destOrd="0" presId="urn:microsoft.com/office/officeart/2005/8/layout/radial2"/>
    <dgm:cxn modelId="{CA8EB0E4-DC37-4BD4-B944-FC8E68D0C207}" type="presParOf" srcId="{FD537E34-1F72-47FD-82CC-187E7D774C31}" destId="{DAD18E53-330E-47A6-8A41-642D85889DF3}" srcOrd="0" destOrd="0" presId="urn:microsoft.com/office/officeart/2005/8/layout/radial2"/>
    <dgm:cxn modelId="{A497F0B0-C35B-4DAD-9743-255E504A40B0}" type="presParOf" srcId="{FD537E34-1F72-47FD-82CC-187E7D774C31}" destId="{1611CA56-F896-4E9E-88D2-0BA53A0FC540}" srcOrd="1" destOrd="0" presId="urn:microsoft.com/office/officeart/2005/8/layout/radial2"/>
    <dgm:cxn modelId="{DD82E06C-EFBC-49D3-B615-CA450BF25523}" type="presParOf" srcId="{ED5B167D-4034-426B-98B5-B8898A2980C7}" destId="{8B8388C0-6C70-4F7F-95D6-7691F8E35F9C}" srcOrd="1" destOrd="0" presId="urn:microsoft.com/office/officeart/2005/8/layout/radial2"/>
    <dgm:cxn modelId="{B87C5F3D-F577-497D-8502-809C642CFA31}" type="presParOf" srcId="{ED5B167D-4034-426B-98B5-B8898A2980C7}" destId="{376B12CC-3369-4BED-8385-F22421E636A1}" srcOrd="2" destOrd="0" presId="urn:microsoft.com/office/officeart/2005/8/layout/radial2"/>
    <dgm:cxn modelId="{8BDAC44C-6D8F-42E6-8470-90B5C74A3238}" type="presParOf" srcId="{376B12CC-3369-4BED-8385-F22421E636A1}" destId="{2695B78C-70BD-49FB-93D3-8D7F4E059E0B}" srcOrd="0" destOrd="0" presId="urn:microsoft.com/office/officeart/2005/8/layout/radial2"/>
    <dgm:cxn modelId="{B94C12F5-A591-4538-9A9E-8978123E6EDD}" type="presParOf" srcId="{376B12CC-3369-4BED-8385-F22421E636A1}" destId="{F01DA4D4-D20A-45EB-8C63-6F95D34D566E}" srcOrd="1" destOrd="0" presId="urn:microsoft.com/office/officeart/2005/8/layout/radial2"/>
    <dgm:cxn modelId="{D23D504F-4E83-4F7D-A56A-7A187D410217}" type="presParOf" srcId="{ED5B167D-4034-426B-98B5-B8898A2980C7}" destId="{9C4D92D5-7855-482E-93C4-8117E23E03FD}" srcOrd="3" destOrd="0" presId="urn:microsoft.com/office/officeart/2005/8/layout/radial2"/>
    <dgm:cxn modelId="{2BAEA881-4FC0-4CC8-85C1-3222C4FBD80F}" type="presParOf" srcId="{ED5B167D-4034-426B-98B5-B8898A2980C7}" destId="{FDA57F6E-03CB-49E1-A27D-DA7B57595812}" srcOrd="4" destOrd="0" presId="urn:microsoft.com/office/officeart/2005/8/layout/radial2"/>
    <dgm:cxn modelId="{C69EFAB7-E3C2-482C-AE61-AAACD4A05F92}" type="presParOf" srcId="{FDA57F6E-03CB-49E1-A27D-DA7B57595812}" destId="{9620ABE8-DA03-402B-8924-661DA25C19F0}" srcOrd="0" destOrd="0" presId="urn:microsoft.com/office/officeart/2005/8/layout/radial2"/>
    <dgm:cxn modelId="{996B81F7-01D8-46C2-8B1B-C447B4A5AF29}" type="presParOf" srcId="{FDA57F6E-03CB-49E1-A27D-DA7B57595812}" destId="{E218F363-E7A1-4FE6-97CF-EBF135C998C4}" srcOrd="1" destOrd="0" presId="urn:microsoft.com/office/officeart/2005/8/layout/radial2"/>
    <dgm:cxn modelId="{E5E74BBC-05AE-4DB5-9211-105931AF34DE}" type="presParOf" srcId="{ED5B167D-4034-426B-98B5-B8898A2980C7}" destId="{3EA8D4A3-044C-4D0D-B945-2D0E9AE2B06A}" srcOrd="5" destOrd="0" presId="urn:microsoft.com/office/officeart/2005/8/layout/radial2"/>
    <dgm:cxn modelId="{09411C50-F8CD-4D0E-8F0F-550A2A28DF0E}" type="presParOf" srcId="{ED5B167D-4034-426B-98B5-B8898A2980C7}" destId="{2B8087B2-9EFD-4329-AD9A-9403D1B8A903}" srcOrd="6" destOrd="0" presId="urn:microsoft.com/office/officeart/2005/8/layout/radial2"/>
    <dgm:cxn modelId="{D2EADB40-20D4-4E78-AEEB-DFAEBEF6D246}" type="presParOf" srcId="{2B8087B2-9EFD-4329-AD9A-9403D1B8A903}" destId="{3ACBBFA0-E9E4-4CEE-95FE-1D5F90820B38}" srcOrd="0" destOrd="0" presId="urn:microsoft.com/office/officeart/2005/8/layout/radial2"/>
    <dgm:cxn modelId="{AE9F1A03-A373-463A-B782-147753916B5C}" type="presParOf" srcId="{2B8087B2-9EFD-4329-AD9A-9403D1B8A903}" destId="{C2361354-D576-4678-A3D3-53C670E1A9F1}" srcOrd="1" destOrd="0" presId="urn:microsoft.com/office/officeart/2005/8/layout/radial2"/>
    <dgm:cxn modelId="{BC7BDFC0-9238-473C-B247-68282DA9FF1E}" type="presParOf" srcId="{ED5B167D-4034-426B-98B5-B8898A2980C7}" destId="{4FB17B7B-D581-4391-85F1-A9ABD884A8B9}" srcOrd="7" destOrd="0" presId="urn:microsoft.com/office/officeart/2005/8/layout/radial2"/>
    <dgm:cxn modelId="{FE2653B2-E885-498F-8DBB-6920ADC4AC91}" type="presParOf" srcId="{ED5B167D-4034-426B-98B5-B8898A2980C7}" destId="{09442A5C-61A1-4C4E-8F85-002DCD9B7FFA}" srcOrd="8" destOrd="0" presId="urn:microsoft.com/office/officeart/2005/8/layout/radial2"/>
    <dgm:cxn modelId="{A3E65AF7-9883-40FF-95A9-D7734294190D}" type="presParOf" srcId="{09442A5C-61A1-4C4E-8F85-002DCD9B7FFA}" destId="{F8A5E38A-90CD-45A5-9642-C577A92D4EC3}" srcOrd="0" destOrd="0" presId="urn:microsoft.com/office/officeart/2005/8/layout/radial2"/>
    <dgm:cxn modelId="{114AB453-C3DC-4274-9BCB-4BB01C5201A5}" type="presParOf" srcId="{09442A5C-61A1-4C4E-8F85-002DCD9B7FFA}" destId="{B91B3D91-53FF-41DA-8200-FE6494F16FF9}" srcOrd="1" destOrd="0" presId="urn:microsoft.com/office/officeart/2005/8/layout/radial2"/>
    <dgm:cxn modelId="{F8B38647-DC8A-4BF1-B53F-7D933A8764CE}" type="presParOf" srcId="{ED5B167D-4034-426B-98B5-B8898A2980C7}" destId="{0B559872-B439-41E6-BBC7-AE951E4B9062}" srcOrd="9" destOrd="0" presId="urn:microsoft.com/office/officeart/2005/8/layout/radial2"/>
    <dgm:cxn modelId="{8C408FB2-DF29-49A1-AB1D-6444E2171533}" type="presParOf" srcId="{ED5B167D-4034-426B-98B5-B8898A2980C7}" destId="{CB1F342F-69FD-48A0-A53F-152C325E9FA2}" srcOrd="10" destOrd="0" presId="urn:microsoft.com/office/officeart/2005/8/layout/radial2"/>
    <dgm:cxn modelId="{CC89C6C5-D320-4C93-9E82-9D041207EA97}" type="presParOf" srcId="{CB1F342F-69FD-48A0-A53F-152C325E9FA2}" destId="{2DCA844F-C8EA-40DC-9535-486CAF17310F}" srcOrd="0" destOrd="0" presId="urn:microsoft.com/office/officeart/2005/8/layout/radial2"/>
    <dgm:cxn modelId="{834DDCB6-AFBB-4E57-889F-736BAC69B1A1}" type="presParOf" srcId="{CB1F342F-69FD-48A0-A53F-152C325E9FA2}" destId="{764CB074-F2C5-46B6-B19C-F592F67C10DF}" srcOrd="1" destOrd="0" presId="urn:microsoft.com/office/officeart/2005/8/layout/radial2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2E22ECE-47EB-4F9B-8D8E-62C408AD3220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BCEFB1-1948-444E-8301-247B6695ED56}">
      <dgm:prSet phldrT="[Текст]"/>
      <dgm:spPr/>
      <dgm:t>
        <a:bodyPr/>
        <a:lstStyle/>
        <a:p>
          <a:r>
            <a:rPr lang="ru-RU" dirty="0" smtClean="0"/>
            <a:t>Совместные  мероприятия</a:t>
          </a:r>
          <a:endParaRPr lang="ru-RU" dirty="0"/>
        </a:p>
      </dgm:t>
    </dgm:pt>
    <dgm:pt modelId="{25082468-4C0B-47E4-B325-BC6005A2704D}" type="parTrans" cxnId="{C82ED066-C142-4BA9-8188-5FB7B07801FC}">
      <dgm:prSet/>
      <dgm:spPr/>
      <dgm:t>
        <a:bodyPr/>
        <a:lstStyle/>
        <a:p>
          <a:endParaRPr lang="ru-RU"/>
        </a:p>
      </dgm:t>
    </dgm:pt>
    <dgm:pt modelId="{33DD94D9-AD98-4F50-897D-2909D3C79E16}" type="sibTrans" cxnId="{C82ED066-C142-4BA9-8188-5FB7B07801FC}">
      <dgm:prSet/>
      <dgm:spPr/>
      <dgm:t>
        <a:bodyPr/>
        <a:lstStyle/>
        <a:p>
          <a:endParaRPr lang="ru-RU"/>
        </a:p>
      </dgm:t>
    </dgm:pt>
    <dgm:pt modelId="{1CB371C3-8D77-4A13-A4EC-C1B4C12C41AD}">
      <dgm:prSet phldrT="[Текст]"/>
      <dgm:spPr/>
      <dgm:t>
        <a:bodyPr/>
        <a:lstStyle/>
        <a:p>
          <a:r>
            <a:rPr lang="ru-RU" dirty="0" smtClean="0"/>
            <a:t>ярмарки</a:t>
          </a:r>
          <a:endParaRPr lang="ru-RU" dirty="0"/>
        </a:p>
      </dgm:t>
    </dgm:pt>
    <dgm:pt modelId="{D2922359-3EF3-4967-BFBE-0C53E2FF61D3}" type="parTrans" cxnId="{D78AC763-461E-45CB-8457-88AE4130CA20}">
      <dgm:prSet/>
      <dgm:spPr/>
      <dgm:t>
        <a:bodyPr/>
        <a:lstStyle/>
        <a:p>
          <a:endParaRPr lang="ru-RU"/>
        </a:p>
      </dgm:t>
    </dgm:pt>
    <dgm:pt modelId="{37495C8E-63DA-46EB-8191-A5A53B5DC337}" type="sibTrans" cxnId="{D78AC763-461E-45CB-8457-88AE4130CA20}">
      <dgm:prSet/>
      <dgm:spPr/>
      <dgm:t>
        <a:bodyPr/>
        <a:lstStyle/>
        <a:p>
          <a:endParaRPr lang="ru-RU"/>
        </a:p>
      </dgm:t>
    </dgm:pt>
    <dgm:pt modelId="{BC2B866C-56A4-423A-B293-B832180B0FE0}">
      <dgm:prSet phldrT="[Текст]"/>
      <dgm:spPr/>
      <dgm:t>
        <a:bodyPr/>
        <a:lstStyle/>
        <a:p>
          <a:r>
            <a:rPr lang="ru-RU" dirty="0" smtClean="0"/>
            <a:t>экскурсии</a:t>
          </a:r>
          <a:endParaRPr lang="ru-RU" dirty="0"/>
        </a:p>
      </dgm:t>
    </dgm:pt>
    <dgm:pt modelId="{235B92A1-C513-44C1-99A9-E29C375F537B}" type="parTrans" cxnId="{86F908E6-73F9-474E-B1D0-364490B5713F}">
      <dgm:prSet/>
      <dgm:spPr/>
      <dgm:t>
        <a:bodyPr/>
        <a:lstStyle/>
        <a:p>
          <a:endParaRPr lang="ru-RU"/>
        </a:p>
      </dgm:t>
    </dgm:pt>
    <dgm:pt modelId="{B7F3F750-4DEB-4762-8105-662EE0814BF8}" type="sibTrans" cxnId="{86F908E6-73F9-474E-B1D0-364490B5713F}">
      <dgm:prSet/>
      <dgm:spPr/>
      <dgm:t>
        <a:bodyPr/>
        <a:lstStyle/>
        <a:p>
          <a:endParaRPr lang="ru-RU"/>
        </a:p>
      </dgm:t>
    </dgm:pt>
    <dgm:pt modelId="{6D145498-9DE0-4F71-91D3-6A3A20132042}">
      <dgm:prSet phldrT="[Текст]"/>
      <dgm:spPr/>
      <dgm:t>
        <a:bodyPr/>
        <a:lstStyle/>
        <a:p>
          <a:r>
            <a:rPr lang="ru-RU" dirty="0" smtClean="0"/>
            <a:t>Согласование плана работы</a:t>
          </a:r>
          <a:endParaRPr lang="ru-RU" dirty="0"/>
        </a:p>
      </dgm:t>
    </dgm:pt>
    <dgm:pt modelId="{6397A547-8E33-4837-BBAA-79C64C269C4F}" type="parTrans" cxnId="{18F57F8E-B80C-4F2E-A127-5128C38C071F}">
      <dgm:prSet/>
      <dgm:spPr/>
      <dgm:t>
        <a:bodyPr/>
        <a:lstStyle/>
        <a:p>
          <a:endParaRPr lang="ru-RU"/>
        </a:p>
      </dgm:t>
    </dgm:pt>
    <dgm:pt modelId="{11CE52AD-77C0-4F4D-B9D4-C99AC007D287}" type="sibTrans" cxnId="{18F57F8E-B80C-4F2E-A127-5128C38C071F}">
      <dgm:prSet/>
      <dgm:spPr/>
      <dgm:t>
        <a:bodyPr/>
        <a:lstStyle/>
        <a:p>
          <a:endParaRPr lang="ru-RU"/>
        </a:p>
      </dgm:t>
    </dgm:pt>
    <dgm:pt modelId="{D978E0F0-EADF-42C4-8D5F-F23EECBE9E1D}">
      <dgm:prSet phldrT="[Текст]"/>
      <dgm:spPr/>
      <dgm:t>
        <a:bodyPr/>
        <a:lstStyle/>
        <a:p>
          <a:r>
            <a:rPr lang="ru-RU" dirty="0" smtClean="0"/>
            <a:t>Праздничные мероприятия</a:t>
          </a:r>
          <a:endParaRPr lang="ru-RU" dirty="0"/>
        </a:p>
      </dgm:t>
    </dgm:pt>
    <dgm:pt modelId="{484B892B-7837-47B7-B423-30772941EE29}" type="parTrans" cxnId="{8DE8A8FF-ACB9-4FDD-BFAF-912C82BA30A1}">
      <dgm:prSet/>
      <dgm:spPr/>
      <dgm:t>
        <a:bodyPr/>
        <a:lstStyle/>
        <a:p>
          <a:endParaRPr lang="ru-RU"/>
        </a:p>
      </dgm:t>
    </dgm:pt>
    <dgm:pt modelId="{195F4D99-ABA7-4A4E-BA49-E4A5FB0165E0}" type="sibTrans" cxnId="{8DE8A8FF-ACB9-4FDD-BFAF-912C82BA30A1}">
      <dgm:prSet/>
      <dgm:spPr/>
      <dgm:t>
        <a:bodyPr/>
        <a:lstStyle/>
        <a:p>
          <a:endParaRPr lang="ru-RU"/>
        </a:p>
      </dgm:t>
    </dgm:pt>
    <dgm:pt modelId="{525239AB-ADC4-4CF2-B4C5-D0A1E55E278E}">
      <dgm:prSet phldrT="[Текст]"/>
      <dgm:spPr/>
      <dgm:t>
        <a:bodyPr/>
        <a:lstStyle/>
        <a:p>
          <a:r>
            <a:rPr lang="ru-RU" dirty="0" smtClean="0"/>
            <a:t>День матери</a:t>
          </a:r>
          <a:endParaRPr lang="ru-RU" dirty="0"/>
        </a:p>
      </dgm:t>
    </dgm:pt>
    <dgm:pt modelId="{2CF6A75B-B002-42FB-87C7-5F7036320574}" type="parTrans" cxnId="{B664F148-C746-4A42-AB47-9B9E39656C80}">
      <dgm:prSet/>
      <dgm:spPr/>
      <dgm:t>
        <a:bodyPr/>
        <a:lstStyle/>
        <a:p>
          <a:endParaRPr lang="ru-RU"/>
        </a:p>
      </dgm:t>
    </dgm:pt>
    <dgm:pt modelId="{15563FED-DD0F-436C-A424-F185CEC8113E}" type="sibTrans" cxnId="{B664F148-C746-4A42-AB47-9B9E39656C80}">
      <dgm:prSet/>
      <dgm:spPr/>
      <dgm:t>
        <a:bodyPr/>
        <a:lstStyle/>
        <a:p>
          <a:endParaRPr lang="ru-RU"/>
        </a:p>
      </dgm:t>
    </dgm:pt>
    <dgm:pt modelId="{6E8A0D55-C7E7-4D2B-8E85-260F1F135953}">
      <dgm:prSet/>
      <dgm:spPr/>
      <dgm:t>
        <a:bodyPr/>
        <a:lstStyle/>
        <a:p>
          <a:r>
            <a:rPr lang="ru-RU" dirty="0" smtClean="0"/>
            <a:t>семинары</a:t>
          </a:r>
          <a:endParaRPr lang="ru-RU" dirty="0"/>
        </a:p>
      </dgm:t>
    </dgm:pt>
    <dgm:pt modelId="{0A0DEE9D-F101-4933-8D2B-75A897FDA517}" type="parTrans" cxnId="{133DCA40-4E24-4B6B-BDF0-BACAA5B044FE}">
      <dgm:prSet/>
      <dgm:spPr/>
      <dgm:t>
        <a:bodyPr/>
        <a:lstStyle/>
        <a:p>
          <a:endParaRPr lang="ru-RU"/>
        </a:p>
      </dgm:t>
    </dgm:pt>
    <dgm:pt modelId="{8377509F-1FAB-4411-8818-233E90203606}" type="sibTrans" cxnId="{133DCA40-4E24-4B6B-BDF0-BACAA5B044FE}">
      <dgm:prSet/>
      <dgm:spPr/>
      <dgm:t>
        <a:bodyPr/>
        <a:lstStyle/>
        <a:p>
          <a:endParaRPr lang="ru-RU"/>
        </a:p>
      </dgm:t>
    </dgm:pt>
    <dgm:pt modelId="{5D204EFC-16CD-4075-82EB-466309C352CF}">
      <dgm:prSet/>
      <dgm:spPr/>
      <dgm:t>
        <a:bodyPr/>
        <a:lstStyle/>
        <a:p>
          <a:r>
            <a:rPr lang="ru-RU" smtClean="0"/>
            <a:t>взаимопосещения уроков и занятий</a:t>
          </a:r>
          <a:endParaRPr lang="ru-RU"/>
        </a:p>
      </dgm:t>
    </dgm:pt>
    <dgm:pt modelId="{118AD7E9-6AB7-4311-9D8B-36E176185E95}" type="parTrans" cxnId="{33895B92-2789-479D-8BFC-670EB16B7727}">
      <dgm:prSet/>
      <dgm:spPr/>
      <dgm:t>
        <a:bodyPr/>
        <a:lstStyle/>
        <a:p>
          <a:endParaRPr lang="ru-RU"/>
        </a:p>
      </dgm:t>
    </dgm:pt>
    <dgm:pt modelId="{DD784AD6-4B48-4693-B8AB-298109B8405C}" type="sibTrans" cxnId="{33895B92-2789-479D-8BFC-670EB16B7727}">
      <dgm:prSet/>
      <dgm:spPr/>
      <dgm:t>
        <a:bodyPr/>
        <a:lstStyle/>
        <a:p>
          <a:endParaRPr lang="ru-RU"/>
        </a:p>
      </dgm:t>
    </dgm:pt>
    <dgm:pt modelId="{291AE762-F2E1-4D4C-8721-4220AD479FCE}">
      <dgm:prSet/>
      <dgm:spPr/>
      <dgm:t>
        <a:bodyPr/>
        <a:lstStyle/>
        <a:p>
          <a:r>
            <a:rPr lang="ru-RU" dirty="0" smtClean="0"/>
            <a:t>диагностика адаптации в школе первоклассников</a:t>
          </a:r>
          <a:endParaRPr lang="ru-RU" dirty="0"/>
        </a:p>
      </dgm:t>
    </dgm:pt>
    <dgm:pt modelId="{E090E84F-8C75-4907-B45E-D7A095DFCEC8}" type="parTrans" cxnId="{2F9DA5D9-3CEE-4675-AAE0-3A7D4234871D}">
      <dgm:prSet/>
      <dgm:spPr/>
      <dgm:t>
        <a:bodyPr/>
        <a:lstStyle/>
        <a:p>
          <a:endParaRPr lang="ru-RU"/>
        </a:p>
      </dgm:t>
    </dgm:pt>
    <dgm:pt modelId="{F87769DD-DDA0-4786-B287-D6DF87FE29FC}" type="sibTrans" cxnId="{2F9DA5D9-3CEE-4675-AAE0-3A7D4234871D}">
      <dgm:prSet/>
      <dgm:spPr/>
      <dgm:t>
        <a:bodyPr/>
        <a:lstStyle/>
        <a:p>
          <a:endParaRPr lang="ru-RU"/>
        </a:p>
      </dgm:t>
    </dgm:pt>
    <dgm:pt modelId="{413EF112-F54C-4482-AF6E-4C8C70E5D6C7}">
      <dgm:prSet/>
      <dgm:spPr/>
      <dgm:t>
        <a:bodyPr/>
        <a:lstStyle/>
        <a:p>
          <a:r>
            <a:rPr lang="ru-RU" dirty="0" smtClean="0"/>
            <a:t>День знаний,</a:t>
          </a:r>
          <a:endParaRPr lang="ru-RU" dirty="0"/>
        </a:p>
      </dgm:t>
    </dgm:pt>
    <dgm:pt modelId="{BE0EA09D-F328-4AB7-8FC4-A90BD054B777}" type="parTrans" cxnId="{B3802150-9FDC-4DC8-AC9C-ABE6498769E4}">
      <dgm:prSet/>
      <dgm:spPr/>
      <dgm:t>
        <a:bodyPr/>
        <a:lstStyle/>
        <a:p>
          <a:endParaRPr lang="ru-RU"/>
        </a:p>
      </dgm:t>
    </dgm:pt>
    <dgm:pt modelId="{EABB199C-806D-483D-B55E-93C983958077}" type="sibTrans" cxnId="{B3802150-9FDC-4DC8-AC9C-ABE6498769E4}">
      <dgm:prSet/>
      <dgm:spPr/>
      <dgm:t>
        <a:bodyPr/>
        <a:lstStyle/>
        <a:p>
          <a:endParaRPr lang="ru-RU"/>
        </a:p>
      </dgm:t>
    </dgm:pt>
    <dgm:pt modelId="{AB58BC32-0C92-4967-8E69-75BBB7BF249C}">
      <dgm:prSet/>
      <dgm:spPr/>
      <dgm:t>
        <a:bodyPr/>
        <a:lstStyle/>
        <a:p>
          <a:r>
            <a:rPr lang="ru-RU" smtClean="0"/>
            <a:t>День Победы», </a:t>
          </a:r>
          <a:endParaRPr lang="ru-RU"/>
        </a:p>
      </dgm:t>
    </dgm:pt>
    <dgm:pt modelId="{6161B8B2-AA6B-4BCD-9C9F-6F18BE9B6867}" type="parTrans" cxnId="{11E6DD7B-7404-4502-930D-BC52267AF663}">
      <dgm:prSet/>
      <dgm:spPr/>
      <dgm:t>
        <a:bodyPr/>
        <a:lstStyle/>
        <a:p>
          <a:endParaRPr lang="ru-RU"/>
        </a:p>
      </dgm:t>
    </dgm:pt>
    <dgm:pt modelId="{7D0CEE75-C02B-4AFC-A6B5-AB7AEEE5AC6E}" type="sibTrans" cxnId="{11E6DD7B-7404-4502-930D-BC52267AF663}">
      <dgm:prSet/>
      <dgm:spPr/>
      <dgm:t>
        <a:bodyPr/>
        <a:lstStyle/>
        <a:p>
          <a:endParaRPr lang="ru-RU"/>
        </a:p>
      </dgm:t>
    </dgm:pt>
    <dgm:pt modelId="{1DC191B2-1A62-4BF0-AE36-0BDE5A3DE926}">
      <dgm:prSet/>
      <dgm:spPr/>
      <dgm:t>
        <a:bodyPr/>
        <a:lstStyle/>
        <a:p>
          <a:r>
            <a:rPr lang="ru-RU" dirty="0" smtClean="0"/>
            <a:t>выставки</a:t>
          </a:r>
          <a:endParaRPr lang="ru-RU" dirty="0"/>
        </a:p>
      </dgm:t>
    </dgm:pt>
    <dgm:pt modelId="{79EA928B-A1BA-44FE-93F7-270EE94F1497}" type="parTrans" cxnId="{106B25FD-10AD-456F-8DE2-922772AAB4FC}">
      <dgm:prSet/>
      <dgm:spPr/>
      <dgm:t>
        <a:bodyPr/>
        <a:lstStyle/>
        <a:p>
          <a:endParaRPr lang="ru-RU"/>
        </a:p>
      </dgm:t>
    </dgm:pt>
    <dgm:pt modelId="{8536A3B7-000B-4496-941A-D7773BA344D1}" type="sibTrans" cxnId="{106B25FD-10AD-456F-8DE2-922772AAB4FC}">
      <dgm:prSet/>
      <dgm:spPr/>
      <dgm:t>
        <a:bodyPr/>
        <a:lstStyle/>
        <a:p>
          <a:endParaRPr lang="ru-RU"/>
        </a:p>
      </dgm:t>
    </dgm:pt>
    <dgm:pt modelId="{024732FB-ED0A-47FC-B4A8-0341554DFB86}" type="pres">
      <dgm:prSet presAssocID="{72E22ECE-47EB-4F9B-8D8E-62C408AD322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62A019-22C7-4C72-9A2B-988021F754AD}" type="pres">
      <dgm:prSet presAssocID="{D7BCEFB1-1948-444E-8301-247B6695ED56}" presName="compNode" presStyleCnt="0"/>
      <dgm:spPr/>
    </dgm:pt>
    <dgm:pt modelId="{7FC3B62E-92EE-4ADD-9E35-914C2C8592B2}" type="pres">
      <dgm:prSet presAssocID="{D7BCEFB1-1948-444E-8301-247B6695ED56}" presName="aNode" presStyleLbl="bgShp" presStyleIdx="0" presStyleCnt="3" custLinFactNeighborX="5959"/>
      <dgm:spPr/>
      <dgm:t>
        <a:bodyPr/>
        <a:lstStyle/>
        <a:p>
          <a:endParaRPr lang="ru-RU"/>
        </a:p>
      </dgm:t>
    </dgm:pt>
    <dgm:pt modelId="{121C7A0E-3B8E-41F8-A464-7358D715AF8D}" type="pres">
      <dgm:prSet presAssocID="{D7BCEFB1-1948-444E-8301-247B6695ED56}" presName="textNode" presStyleLbl="bgShp" presStyleIdx="0" presStyleCnt="3"/>
      <dgm:spPr/>
      <dgm:t>
        <a:bodyPr/>
        <a:lstStyle/>
        <a:p>
          <a:endParaRPr lang="ru-RU"/>
        </a:p>
      </dgm:t>
    </dgm:pt>
    <dgm:pt modelId="{A24ADA5A-B344-4FBF-AA4C-54203AA7BF08}" type="pres">
      <dgm:prSet presAssocID="{D7BCEFB1-1948-444E-8301-247B6695ED56}" presName="compChildNode" presStyleCnt="0"/>
      <dgm:spPr/>
    </dgm:pt>
    <dgm:pt modelId="{6DE05AC9-287E-4249-92B3-69C69B811F41}" type="pres">
      <dgm:prSet presAssocID="{D7BCEFB1-1948-444E-8301-247B6695ED56}" presName="theInnerList" presStyleCnt="0"/>
      <dgm:spPr/>
    </dgm:pt>
    <dgm:pt modelId="{7675C9B8-5BCF-4ACD-B709-80546C128315}" type="pres">
      <dgm:prSet presAssocID="{1CB371C3-8D77-4A13-A4EC-C1B4C12C41AD}" presName="childNode" presStyleLbl="node1" presStyleIdx="0" presStyleCnt="9" custScaleX="101944" custScaleY="53577" custLinFactNeighborX="-1883" custLinFactNeighborY="127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9986CB-3708-44C4-93B5-45D983D5E8A4}" type="pres">
      <dgm:prSet presAssocID="{1CB371C3-8D77-4A13-A4EC-C1B4C12C41AD}" presName="aSpace2" presStyleCnt="0"/>
      <dgm:spPr/>
    </dgm:pt>
    <dgm:pt modelId="{7132A4D2-5509-42AB-8C65-E4F64F4AD741}" type="pres">
      <dgm:prSet presAssocID="{BC2B866C-56A4-423A-B293-B832180B0FE0}" presName="childNode" presStyleLbl="node1" presStyleIdx="1" presStyleCnt="9" custScaleX="102382" custScaleY="51451" custLinFactNeighborX="-1664" custLinFactNeighborY="-15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5E5347-52A7-4AB4-8CF7-1452772ACFEF}" type="pres">
      <dgm:prSet presAssocID="{BC2B866C-56A4-423A-B293-B832180B0FE0}" presName="aSpace2" presStyleCnt="0"/>
      <dgm:spPr/>
    </dgm:pt>
    <dgm:pt modelId="{CC0574CE-80AE-4BED-80CA-83D99EAD0A74}" type="pres">
      <dgm:prSet presAssocID="{1DC191B2-1A62-4BF0-AE36-0BDE5A3DE926}" presName="childNode" presStyleLbl="node1" presStyleIdx="2" presStyleCnt="9" custScaleX="105709" custScaleY="438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1EF137-4159-4BF6-8AD3-823630AF7CBD}" type="pres">
      <dgm:prSet presAssocID="{D7BCEFB1-1948-444E-8301-247B6695ED56}" presName="aSpace" presStyleCnt="0"/>
      <dgm:spPr/>
    </dgm:pt>
    <dgm:pt modelId="{B23781E2-2992-4FB2-888F-6E3D1C7A664B}" type="pres">
      <dgm:prSet presAssocID="{6D145498-9DE0-4F71-91D3-6A3A20132042}" presName="compNode" presStyleCnt="0"/>
      <dgm:spPr/>
    </dgm:pt>
    <dgm:pt modelId="{D4A22C5E-EA2D-4A7D-A450-F365746C8A9E}" type="pres">
      <dgm:prSet presAssocID="{6D145498-9DE0-4F71-91D3-6A3A20132042}" presName="aNode" presStyleLbl="bgShp" presStyleIdx="1" presStyleCnt="3" custLinFactNeighborX="52" custLinFactNeighborY="-2230"/>
      <dgm:spPr/>
      <dgm:t>
        <a:bodyPr/>
        <a:lstStyle/>
        <a:p>
          <a:endParaRPr lang="ru-RU"/>
        </a:p>
      </dgm:t>
    </dgm:pt>
    <dgm:pt modelId="{1B553168-CAC4-401F-AFF0-3381D9A0C6CC}" type="pres">
      <dgm:prSet presAssocID="{6D145498-9DE0-4F71-91D3-6A3A20132042}" presName="textNode" presStyleLbl="bgShp" presStyleIdx="1" presStyleCnt="3"/>
      <dgm:spPr/>
      <dgm:t>
        <a:bodyPr/>
        <a:lstStyle/>
        <a:p>
          <a:endParaRPr lang="ru-RU"/>
        </a:p>
      </dgm:t>
    </dgm:pt>
    <dgm:pt modelId="{FC2AF214-BF56-4716-BAEE-81BF628D0F56}" type="pres">
      <dgm:prSet presAssocID="{6D145498-9DE0-4F71-91D3-6A3A20132042}" presName="compChildNode" presStyleCnt="0"/>
      <dgm:spPr/>
    </dgm:pt>
    <dgm:pt modelId="{549BCF64-A327-45A6-BEDF-A704B36CA651}" type="pres">
      <dgm:prSet presAssocID="{6D145498-9DE0-4F71-91D3-6A3A20132042}" presName="theInnerList" presStyleCnt="0"/>
      <dgm:spPr/>
    </dgm:pt>
    <dgm:pt modelId="{94D601BE-3CA3-4611-B052-8485048425CB}" type="pres">
      <dgm:prSet presAssocID="{291AE762-F2E1-4D4C-8721-4220AD479FCE}" presName="child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690782-9574-4ED1-BEF7-D98C88C15D6F}" type="pres">
      <dgm:prSet presAssocID="{291AE762-F2E1-4D4C-8721-4220AD479FCE}" presName="aSpace2" presStyleCnt="0"/>
      <dgm:spPr/>
    </dgm:pt>
    <dgm:pt modelId="{6B534DE6-9B2D-45B2-8D34-6546E5DA674A}" type="pres">
      <dgm:prSet presAssocID="{5D204EFC-16CD-4075-82EB-466309C352CF}" presName="child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4FCE59-5AB0-444D-B211-C0DF8D3BC70C}" type="pres">
      <dgm:prSet presAssocID="{5D204EFC-16CD-4075-82EB-466309C352CF}" presName="aSpace2" presStyleCnt="0"/>
      <dgm:spPr/>
    </dgm:pt>
    <dgm:pt modelId="{90C09622-D9DC-4D96-B02F-B18BB66EB048}" type="pres">
      <dgm:prSet presAssocID="{6E8A0D55-C7E7-4D2B-8E85-260F1F135953}" presName="child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6F0532-3CE9-49FA-8E3B-19D042F0E461}" type="pres">
      <dgm:prSet presAssocID="{6D145498-9DE0-4F71-91D3-6A3A20132042}" presName="aSpace" presStyleCnt="0"/>
      <dgm:spPr/>
    </dgm:pt>
    <dgm:pt modelId="{6D3AEA7D-F8D6-48A1-B1B8-C0C259566DC8}" type="pres">
      <dgm:prSet presAssocID="{D978E0F0-EADF-42C4-8D5F-F23EECBE9E1D}" presName="compNode" presStyleCnt="0"/>
      <dgm:spPr/>
    </dgm:pt>
    <dgm:pt modelId="{0CA09EE3-F240-4DD3-9AC7-4CA4FDA0DCC1}" type="pres">
      <dgm:prSet presAssocID="{D978E0F0-EADF-42C4-8D5F-F23EECBE9E1D}" presName="aNode" presStyleLbl="bgShp" presStyleIdx="2" presStyleCnt="3"/>
      <dgm:spPr/>
      <dgm:t>
        <a:bodyPr/>
        <a:lstStyle/>
        <a:p>
          <a:endParaRPr lang="ru-RU"/>
        </a:p>
      </dgm:t>
    </dgm:pt>
    <dgm:pt modelId="{7BC46C93-792F-446C-B0C9-0632C1BD5132}" type="pres">
      <dgm:prSet presAssocID="{D978E0F0-EADF-42C4-8D5F-F23EECBE9E1D}" presName="textNode" presStyleLbl="bgShp" presStyleIdx="2" presStyleCnt="3"/>
      <dgm:spPr/>
      <dgm:t>
        <a:bodyPr/>
        <a:lstStyle/>
        <a:p>
          <a:endParaRPr lang="ru-RU"/>
        </a:p>
      </dgm:t>
    </dgm:pt>
    <dgm:pt modelId="{4C9CFE35-B55E-414D-9FC8-0EC110FF5363}" type="pres">
      <dgm:prSet presAssocID="{D978E0F0-EADF-42C4-8D5F-F23EECBE9E1D}" presName="compChildNode" presStyleCnt="0"/>
      <dgm:spPr/>
    </dgm:pt>
    <dgm:pt modelId="{BF388E67-1BFA-4837-B52B-C6FFC8C2C185}" type="pres">
      <dgm:prSet presAssocID="{D978E0F0-EADF-42C4-8D5F-F23EECBE9E1D}" presName="theInnerList" presStyleCnt="0"/>
      <dgm:spPr/>
    </dgm:pt>
    <dgm:pt modelId="{009D7387-F95D-4628-A0E0-C694A16A3BEA}" type="pres">
      <dgm:prSet presAssocID="{AB58BC32-0C92-4967-8E69-75BBB7BF249C}" presName="child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57D3CD-869E-42EE-B0EB-0004DCA79C5C}" type="pres">
      <dgm:prSet presAssocID="{AB58BC32-0C92-4967-8E69-75BBB7BF249C}" presName="aSpace2" presStyleCnt="0"/>
      <dgm:spPr/>
    </dgm:pt>
    <dgm:pt modelId="{F54BAE0A-DDE5-49A8-B3FE-91B2F69B7B60}" type="pres">
      <dgm:prSet presAssocID="{413EF112-F54C-4482-AF6E-4C8C70E5D6C7}" presName="child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ECD890-B19F-470B-8324-223BA9D06600}" type="pres">
      <dgm:prSet presAssocID="{413EF112-F54C-4482-AF6E-4C8C70E5D6C7}" presName="aSpace2" presStyleCnt="0"/>
      <dgm:spPr/>
    </dgm:pt>
    <dgm:pt modelId="{6DA4C65A-F66C-47F7-BAB8-5C23D2728145}" type="pres">
      <dgm:prSet presAssocID="{525239AB-ADC4-4CF2-B4C5-D0A1E55E278E}" presName="child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2ED066-C142-4BA9-8188-5FB7B07801FC}" srcId="{72E22ECE-47EB-4F9B-8D8E-62C408AD3220}" destId="{D7BCEFB1-1948-444E-8301-247B6695ED56}" srcOrd="0" destOrd="0" parTransId="{25082468-4C0B-47E4-B325-BC6005A2704D}" sibTransId="{33DD94D9-AD98-4F50-897D-2909D3C79E16}"/>
    <dgm:cxn modelId="{C019836E-9FFE-4F20-A6C5-3FA4FD60C993}" type="presOf" srcId="{72E22ECE-47EB-4F9B-8D8E-62C408AD3220}" destId="{024732FB-ED0A-47FC-B4A8-0341554DFB86}" srcOrd="0" destOrd="0" presId="urn:microsoft.com/office/officeart/2005/8/layout/lProcess2"/>
    <dgm:cxn modelId="{597BA7D2-4ECA-4F74-B4F8-0B578CE642A0}" type="presOf" srcId="{5D204EFC-16CD-4075-82EB-466309C352CF}" destId="{6B534DE6-9B2D-45B2-8D34-6546E5DA674A}" srcOrd="0" destOrd="0" presId="urn:microsoft.com/office/officeart/2005/8/layout/lProcess2"/>
    <dgm:cxn modelId="{B3802150-9FDC-4DC8-AC9C-ABE6498769E4}" srcId="{D978E0F0-EADF-42C4-8D5F-F23EECBE9E1D}" destId="{413EF112-F54C-4482-AF6E-4C8C70E5D6C7}" srcOrd="1" destOrd="0" parTransId="{BE0EA09D-F328-4AB7-8FC4-A90BD054B777}" sibTransId="{EABB199C-806D-483D-B55E-93C983958077}"/>
    <dgm:cxn modelId="{0547BF34-6920-4343-9968-1B284F29D3FD}" type="presOf" srcId="{D7BCEFB1-1948-444E-8301-247B6695ED56}" destId="{7FC3B62E-92EE-4ADD-9E35-914C2C8592B2}" srcOrd="0" destOrd="0" presId="urn:microsoft.com/office/officeart/2005/8/layout/lProcess2"/>
    <dgm:cxn modelId="{106B25FD-10AD-456F-8DE2-922772AAB4FC}" srcId="{D7BCEFB1-1948-444E-8301-247B6695ED56}" destId="{1DC191B2-1A62-4BF0-AE36-0BDE5A3DE926}" srcOrd="2" destOrd="0" parTransId="{79EA928B-A1BA-44FE-93F7-270EE94F1497}" sibTransId="{8536A3B7-000B-4496-941A-D7773BA344D1}"/>
    <dgm:cxn modelId="{B329D5BC-CE13-4A1E-889A-0FE0BD38EA05}" type="presOf" srcId="{1DC191B2-1A62-4BF0-AE36-0BDE5A3DE926}" destId="{CC0574CE-80AE-4BED-80CA-83D99EAD0A74}" srcOrd="0" destOrd="0" presId="urn:microsoft.com/office/officeart/2005/8/layout/lProcess2"/>
    <dgm:cxn modelId="{1445174B-50ED-4CD1-A4FA-D76A8F7ADC22}" type="presOf" srcId="{413EF112-F54C-4482-AF6E-4C8C70E5D6C7}" destId="{F54BAE0A-DDE5-49A8-B3FE-91B2F69B7B60}" srcOrd="0" destOrd="0" presId="urn:microsoft.com/office/officeart/2005/8/layout/lProcess2"/>
    <dgm:cxn modelId="{51E74F5E-13E0-4C3A-815D-1E0860B830F7}" type="presOf" srcId="{D978E0F0-EADF-42C4-8D5F-F23EECBE9E1D}" destId="{0CA09EE3-F240-4DD3-9AC7-4CA4FDA0DCC1}" srcOrd="0" destOrd="0" presId="urn:microsoft.com/office/officeart/2005/8/layout/lProcess2"/>
    <dgm:cxn modelId="{2F9DA5D9-3CEE-4675-AAE0-3A7D4234871D}" srcId="{6D145498-9DE0-4F71-91D3-6A3A20132042}" destId="{291AE762-F2E1-4D4C-8721-4220AD479FCE}" srcOrd="0" destOrd="0" parTransId="{E090E84F-8C75-4907-B45E-D7A095DFCEC8}" sibTransId="{F87769DD-DDA0-4786-B287-D6DF87FE29FC}"/>
    <dgm:cxn modelId="{C2DB553C-FC13-4BC1-957B-32A14D512447}" type="presOf" srcId="{6D145498-9DE0-4F71-91D3-6A3A20132042}" destId="{D4A22C5E-EA2D-4A7D-A450-F365746C8A9E}" srcOrd="0" destOrd="0" presId="urn:microsoft.com/office/officeart/2005/8/layout/lProcess2"/>
    <dgm:cxn modelId="{B664F148-C746-4A42-AB47-9B9E39656C80}" srcId="{D978E0F0-EADF-42C4-8D5F-F23EECBE9E1D}" destId="{525239AB-ADC4-4CF2-B4C5-D0A1E55E278E}" srcOrd="2" destOrd="0" parTransId="{2CF6A75B-B002-42FB-87C7-5F7036320574}" sibTransId="{15563FED-DD0F-436C-A424-F185CEC8113E}"/>
    <dgm:cxn modelId="{D78AC763-461E-45CB-8457-88AE4130CA20}" srcId="{D7BCEFB1-1948-444E-8301-247B6695ED56}" destId="{1CB371C3-8D77-4A13-A4EC-C1B4C12C41AD}" srcOrd="0" destOrd="0" parTransId="{D2922359-3EF3-4967-BFBE-0C53E2FF61D3}" sibTransId="{37495C8E-63DA-46EB-8191-A5A53B5DC337}"/>
    <dgm:cxn modelId="{D27B5C34-7301-43A9-B772-EDDFA0BC1701}" type="presOf" srcId="{D7BCEFB1-1948-444E-8301-247B6695ED56}" destId="{121C7A0E-3B8E-41F8-A464-7358D715AF8D}" srcOrd="1" destOrd="0" presId="urn:microsoft.com/office/officeart/2005/8/layout/lProcess2"/>
    <dgm:cxn modelId="{18F57F8E-B80C-4F2E-A127-5128C38C071F}" srcId="{72E22ECE-47EB-4F9B-8D8E-62C408AD3220}" destId="{6D145498-9DE0-4F71-91D3-6A3A20132042}" srcOrd="1" destOrd="0" parTransId="{6397A547-8E33-4837-BBAA-79C64C269C4F}" sibTransId="{11CE52AD-77C0-4F4D-B9D4-C99AC007D287}"/>
    <dgm:cxn modelId="{0F173C3F-7904-4D70-8100-B37727CCD789}" type="presOf" srcId="{1CB371C3-8D77-4A13-A4EC-C1B4C12C41AD}" destId="{7675C9B8-5BCF-4ACD-B709-80546C128315}" srcOrd="0" destOrd="0" presId="urn:microsoft.com/office/officeart/2005/8/layout/lProcess2"/>
    <dgm:cxn modelId="{187A2D7F-F3B5-4F18-A8B4-DAEBBE2887A6}" type="presOf" srcId="{6E8A0D55-C7E7-4D2B-8E85-260F1F135953}" destId="{90C09622-D9DC-4D96-B02F-B18BB66EB048}" srcOrd="0" destOrd="0" presId="urn:microsoft.com/office/officeart/2005/8/layout/lProcess2"/>
    <dgm:cxn modelId="{2E08F8D0-B1E3-4412-AC4F-33F55E99E81E}" type="presOf" srcId="{BC2B866C-56A4-423A-B293-B832180B0FE0}" destId="{7132A4D2-5509-42AB-8C65-E4F64F4AD741}" srcOrd="0" destOrd="0" presId="urn:microsoft.com/office/officeart/2005/8/layout/lProcess2"/>
    <dgm:cxn modelId="{11E6DD7B-7404-4502-930D-BC52267AF663}" srcId="{D978E0F0-EADF-42C4-8D5F-F23EECBE9E1D}" destId="{AB58BC32-0C92-4967-8E69-75BBB7BF249C}" srcOrd="0" destOrd="0" parTransId="{6161B8B2-AA6B-4BCD-9C9F-6F18BE9B6867}" sibTransId="{7D0CEE75-C02B-4AFC-A6B5-AB7AEEE5AC6E}"/>
    <dgm:cxn modelId="{33895B92-2789-479D-8BFC-670EB16B7727}" srcId="{6D145498-9DE0-4F71-91D3-6A3A20132042}" destId="{5D204EFC-16CD-4075-82EB-466309C352CF}" srcOrd="1" destOrd="0" parTransId="{118AD7E9-6AB7-4311-9D8B-36E176185E95}" sibTransId="{DD784AD6-4B48-4693-B8AB-298109B8405C}"/>
    <dgm:cxn modelId="{133DCA40-4E24-4B6B-BDF0-BACAA5B044FE}" srcId="{6D145498-9DE0-4F71-91D3-6A3A20132042}" destId="{6E8A0D55-C7E7-4D2B-8E85-260F1F135953}" srcOrd="2" destOrd="0" parTransId="{0A0DEE9D-F101-4933-8D2B-75A897FDA517}" sibTransId="{8377509F-1FAB-4411-8818-233E90203606}"/>
    <dgm:cxn modelId="{98FE38CB-073F-4898-9D45-33482F02A63F}" type="presOf" srcId="{525239AB-ADC4-4CF2-B4C5-D0A1E55E278E}" destId="{6DA4C65A-F66C-47F7-BAB8-5C23D2728145}" srcOrd="0" destOrd="0" presId="urn:microsoft.com/office/officeart/2005/8/layout/lProcess2"/>
    <dgm:cxn modelId="{FD74313D-A681-4E7C-8CCB-4B5A658D0CAC}" type="presOf" srcId="{6D145498-9DE0-4F71-91D3-6A3A20132042}" destId="{1B553168-CAC4-401F-AFF0-3381D9A0C6CC}" srcOrd="1" destOrd="0" presId="urn:microsoft.com/office/officeart/2005/8/layout/lProcess2"/>
    <dgm:cxn modelId="{8DE8A8FF-ACB9-4FDD-BFAF-912C82BA30A1}" srcId="{72E22ECE-47EB-4F9B-8D8E-62C408AD3220}" destId="{D978E0F0-EADF-42C4-8D5F-F23EECBE9E1D}" srcOrd="2" destOrd="0" parTransId="{484B892B-7837-47B7-B423-30772941EE29}" sibTransId="{195F4D99-ABA7-4A4E-BA49-E4A5FB0165E0}"/>
    <dgm:cxn modelId="{2917B6B0-B2BF-4556-98FF-9CFCED4D3549}" type="presOf" srcId="{AB58BC32-0C92-4967-8E69-75BBB7BF249C}" destId="{009D7387-F95D-4628-A0E0-C694A16A3BEA}" srcOrd="0" destOrd="0" presId="urn:microsoft.com/office/officeart/2005/8/layout/lProcess2"/>
    <dgm:cxn modelId="{7122AF71-ADEF-48AB-8B66-4B05B56B1A0C}" type="presOf" srcId="{291AE762-F2E1-4D4C-8721-4220AD479FCE}" destId="{94D601BE-3CA3-4611-B052-8485048425CB}" srcOrd="0" destOrd="0" presId="urn:microsoft.com/office/officeart/2005/8/layout/lProcess2"/>
    <dgm:cxn modelId="{86F908E6-73F9-474E-B1D0-364490B5713F}" srcId="{D7BCEFB1-1948-444E-8301-247B6695ED56}" destId="{BC2B866C-56A4-423A-B293-B832180B0FE0}" srcOrd="1" destOrd="0" parTransId="{235B92A1-C513-44C1-99A9-E29C375F537B}" sibTransId="{B7F3F750-4DEB-4762-8105-662EE0814BF8}"/>
    <dgm:cxn modelId="{AB52848F-ABFF-4E32-A4E5-D948FEE6893C}" type="presOf" srcId="{D978E0F0-EADF-42C4-8D5F-F23EECBE9E1D}" destId="{7BC46C93-792F-446C-B0C9-0632C1BD5132}" srcOrd="1" destOrd="0" presId="urn:microsoft.com/office/officeart/2005/8/layout/lProcess2"/>
    <dgm:cxn modelId="{33008503-7BF8-465F-983D-64E07422EEF1}" type="presParOf" srcId="{024732FB-ED0A-47FC-B4A8-0341554DFB86}" destId="{9562A019-22C7-4C72-9A2B-988021F754AD}" srcOrd="0" destOrd="0" presId="urn:microsoft.com/office/officeart/2005/8/layout/lProcess2"/>
    <dgm:cxn modelId="{50FD97EB-32BF-40CD-AB40-CEED7AF6F0B4}" type="presParOf" srcId="{9562A019-22C7-4C72-9A2B-988021F754AD}" destId="{7FC3B62E-92EE-4ADD-9E35-914C2C8592B2}" srcOrd="0" destOrd="0" presId="urn:microsoft.com/office/officeart/2005/8/layout/lProcess2"/>
    <dgm:cxn modelId="{08CB284C-2D74-4E32-95AB-54E98E2CD2C8}" type="presParOf" srcId="{9562A019-22C7-4C72-9A2B-988021F754AD}" destId="{121C7A0E-3B8E-41F8-A464-7358D715AF8D}" srcOrd="1" destOrd="0" presId="urn:microsoft.com/office/officeart/2005/8/layout/lProcess2"/>
    <dgm:cxn modelId="{7AEA91F3-1312-4FEB-BFFD-802041A2FBE8}" type="presParOf" srcId="{9562A019-22C7-4C72-9A2B-988021F754AD}" destId="{A24ADA5A-B344-4FBF-AA4C-54203AA7BF08}" srcOrd="2" destOrd="0" presId="urn:microsoft.com/office/officeart/2005/8/layout/lProcess2"/>
    <dgm:cxn modelId="{D3D435A1-C783-4B07-801E-5EF67A28E0C3}" type="presParOf" srcId="{A24ADA5A-B344-4FBF-AA4C-54203AA7BF08}" destId="{6DE05AC9-287E-4249-92B3-69C69B811F41}" srcOrd="0" destOrd="0" presId="urn:microsoft.com/office/officeart/2005/8/layout/lProcess2"/>
    <dgm:cxn modelId="{BCFC92EB-FA89-459C-9987-4AD3B256F6CF}" type="presParOf" srcId="{6DE05AC9-287E-4249-92B3-69C69B811F41}" destId="{7675C9B8-5BCF-4ACD-B709-80546C128315}" srcOrd="0" destOrd="0" presId="urn:microsoft.com/office/officeart/2005/8/layout/lProcess2"/>
    <dgm:cxn modelId="{52FE6637-BC56-42C8-A386-2D78AA72628D}" type="presParOf" srcId="{6DE05AC9-287E-4249-92B3-69C69B811F41}" destId="{779986CB-3708-44C4-93B5-45D983D5E8A4}" srcOrd="1" destOrd="0" presId="urn:microsoft.com/office/officeart/2005/8/layout/lProcess2"/>
    <dgm:cxn modelId="{830B4728-BC25-4A33-9F99-747EC429B95D}" type="presParOf" srcId="{6DE05AC9-287E-4249-92B3-69C69B811F41}" destId="{7132A4D2-5509-42AB-8C65-E4F64F4AD741}" srcOrd="2" destOrd="0" presId="urn:microsoft.com/office/officeart/2005/8/layout/lProcess2"/>
    <dgm:cxn modelId="{A067B197-A389-4358-A07B-D2C19A33A17A}" type="presParOf" srcId="{6DE05AC9-287E-4249-92B3-69C69B811F41}" destId="{305E5347-52A7-4AB4-8CF7-1452772ACFEF}" srcOrd="3" destOrd="0" presId="urn:microsoft.com/office/officeart/2005/8/layout/lProcess2"/>
    <dgm:cxn modelId="{9F4E81BB-B142-481E-A82F-19FAD9B5BE39}" type="presParOf" srcId="{6DE05AC9-287E-4249-92B3-69C69B811F41}" destId="{CC0574CE-80AE-4BED-80CA-83D99EAD0A74}" srcOrd="4" destOrd="0" presId="urn:microsoft.com/office/officeart/2005/8/layout/lProcess2"/>
    <dgm:cxn modelId="{444E8D2D-1515-45F8-A616-978E6B64FC35}" type="presParOf" srcId="{024732FB-ED0A-47FC-B4A8-0341554DFB86}" destId="{AC1EF137-4159-4BF6-8AD3-823630AF7CBD}" srcOrd="1" destOrd="0" presId="urn:microsoft.com/office/officeart/2005/8/layout/lProcess2"/>
    <dgm:cxn modelId="{0CB1BFED-9D65-4EDE-A8AD-3A8AB121AEC1}" type="presParOf" srcId="{024732FB-ED0A-47FC-B4A8-0341554DFB86}" destId="{B23781E2-2992-4FB2-888F-6E3D1C7A664B}" srcOrd="2" destOrd="0" presId="urn:microsoft.com/office/officeart/2005/8/layout/lProcess2"/>
    <dgm:cxn modelId="{1B1741B7-C0BB-4083-891E-0C74ABCD6F68}" type="presParOf" srcId="{B23781E2-2992-4FB2-888F-6E3D1C7A664B}" destId="{D4A22C5E-EA2D-4A7D-A450-F365746C8A9E}" srcOrd="0" destOrd="0" presId="urn:microsoft.com/office/officeart/2005/8/layout/lProcess2"/>
    <dgm:cxn modelId="{39DAE28F-3F78-457C-B883-9CEA666E63A9}" type="presParOf" srcId="{B23781E2-2992-4FB2-888F-6E3D1C7A664B}" destId="{1B553168-CAC4-401F-AFF0-3381D9A0C6CC}" srcOrd="1" destOrd="0" presId="urn:microsoft.com/office/officeart/2005/8/layout/lProcess2"/>
    <dgm:cxn modelId="{6BFAC8F2-4B38-48D7-9505-CEB77A814C39}" type="presParOf" srcId="{B23781E2-2992-4FB2-888F-6E3D1C7A664B}" destId="{FC2AF214-BF56-4716-BAEE-81BF628D0F56}" srcOrd="2" destOrd="0" presId="urn:microsoft.com/office/officeart/2005/8/layout/lProcess2"/>
    <dgm:cxn modelId="{9CC18962-E8C4-454C-B35E-2D2C2C34DE12}" type="presParOf" srcId="{FC2AF214-BF56-4716-BAEE-81BF628D0F56}" destId="{549BCF64-A327-45A6-BEDF-A704B36CA651}" srcOrd="0" destOrd="0" presId="urn:microsoft.com/office/officeart/2005/8/layout/lProcess2"/>
    <dgm:cxn modelId="{7803F9A7-C71F-461D-869A-15B876B59846}" type="presParOf" srcId="{549BCF64-A327-45A6-BEDF-A704B36CA651}" destId="{94D601BE-3CA3-4611-B052-8485048425CB}" srcOrd="0" destOrd="0" presId="urn:microsoft.com/office/officeart/2005/8/layout/lProcess2"/>
    <dgm:cxn modelId="{396B1846-E9AA-44C4-8A23-9740445802CD}" type="presParOf" srcId="{549BCF64-A327-45A6-BEDF-A704B36CA651}" destId="{C6690782-9574-4ED1-BEF7-D98C88C15D6F}" srcOrd="1" destOrd="0" presId="urn:microsoft.com/office/officeart/2005/8/layout/lProcess2"/>
    <dgm:cxn modelId="{88B8F8E3-DC6D-443C-B8D0-08F5717DF27E}" type="presParOf" srcId="{549BCF64-A327-45A6-BEDF-A704B36CA651}" destId="{6B534DE6-9B2D-45B2-8D34-6546E5DA674A}" srcOrd="2" destOrd="0" presId="urn:microsoft.com/office/officeart/2005/8/layout/lProcess2"/>
    <dgm:cxn modelId="{91653493-F690-4473-B906-F6F718197DF8}" type="presParOf" srcId="{549BCF64-A327-45A6-BEDF-A704B36CA651}" destId="{B54FCE59-5AB0-444D-B211-C0DF8D3BC70C}" srcOrd="3" destOrd="0" presId="urn:microsoft.com/office/officeart/2005/8/layout/lProcess2"/>
    <dgm:cxn modelId="{668C552D-1E94-4CCA-9FB0-A6BCF84A111E}" type="presParOf" srcId="{549BCF64-A327-45A6-BEDF-A704B36CA651}" destId="{90C09622-D9DC-4D96-B02F-B18BB66EB048}" srcOrd="4" destOrd="0" presId="urn:microsoft.com/office/officeart/2005/8/layout/lProcess2"/>
    <dgm:cxn modelId="{56B32B6D-125C-4670-A9EC-2B7B05166691}" type="presParOf" srcId="{024732FB-ED0A-47FC-B4A8-0341554DFB86}" destId="{C26F0532-3CE9-49FA-8E3B-19D042F0E461}" srcOrd="3" destOrd="0" presId="urn:microsoft.com/office/officeart/2005/8/layout/lProcess2"/>
    <dgm:cxn modelId="{15850DE2-F09B-42E8-9705-CBAF0E6E07D2}" type="presParOf" srcId="{024732FB-ED0A-47FC-B4A8-0341554DFB86}" destId="{6D3AEA7D-F8D6-48A1-B1B8-C0C259566DC8}" srcOrd="4" destOrd="0" presId="urn:microsoft.com/office/officeart/2005/8/layout/lProcess2"/>
    <dgm:cxn modelId="{DC1A85CF-AA2E-4384-B381-281787DF9127}" type="presParOf" srcId="{6D3AEA7D-F8D6-48A1-B1B8-C0C259566DC8}" destId="{0CA09EE3-F240-4DD3-9AC7-4CA4FDA0DCC1}" srcOrd="0" destOrd="0" presId="urn:microsoft.com/office/officeart/2005/8/layout/lProcess2"/>
    <dgm:cxn modelId="{98461477-BB41-4E68-84EB-F6CA71D3E8B4}" type="presParOf" srcId="{6D3AEA7D-F8D6-48A1-B1B8-C0C259566DC8}" destId="{7BC46C93-792F-446C-B0C9-0632C1BD5132}" srcOrd="1" destOrd="0" presId="urn:microsoft.com/office/officeart/2005/8/layout/lProcess2"/>
    <dgm:cxn modelId="{658ED6D0-FE04-4A0D-A1FB-9DAAA1FB67F1}" type="presParOf" srcId="{6D3AEA7D-F8D6-48A1-B1B8-C0C259566DC8}" destId="{4C9CFE35-B55E-414D-9FC8-0EC110FF5363}" srcOrd="2" destOrd="0" presId="urn:microsoft.com/office/officeart/2005/8/layout/lProcess2"/>
    <dgm:cxn modelId="{76731159-7651-4510-8B8B-0DD4B3925184}" type="presParOf" srcId="{4C9CFE35-B55E-414D-9FC8-0EC110FF5363}" destId="{BF388E67-1BFA-4837-B52B-C6FFC8C2C185}" srcOrd="0" destOrd="0" presId="urn:microsoft.com/office/officeart/2005/8/layout/lProcess2"/>
    <dgm:cxn modelId="{A25499EB-0516-4A25-A9AB-2925DC32A0C4}" type="presParOf" srcId="{BF388E67-1BFA-4837-B52B-C6FFC8C2C185}" destId="{009D7387-F95D-4628-A0E0-C694A16A3BEA}" srcOrd="0" destOrd="0" presId="urn:microsoft.com/office/officeart/2005/8/layout/lProcess2"/>
    <dgm:cxn modelId="{6072C513-E324-40C3-901D-C7BEE6F1E0FB}" type="presParOf" srcId="{BF388E67-1BFA-4837-B52B-C6FFC8C2C185}" destId="{F057D3CD-869E-42EE-B0EB-0004DCA79C5C}" srcOrd="1" destOrd="0" presId="urn:microsoft.com/office/officeart/2005/8/layout/lProcess2"/>
    <dgm:cxn modelId="{2AB310BE-FD9D-4DBA-8D1E-73B0FC4944D3}" type="presParOf" srcId="{BF388E67-1BFA-4837-B52B-C6FFC8C2C185}" destId="{F54BAE0A-DDE5-49A8-B3FE-91B2F69B7B60}" srcOrd="2" destOrd="0" presId="urn:microsoft.com/office/officeart/2005/8/layout/lProcess2"/>
    <dgm:cxn modelId="{134EA9C8-7DC2-4C2D-BDCC-56FD3DE5D7E7}" type="presParOf" srcId="{BF388E67-1BFA-4837-B52B-C6FFC8C2C185}" destId="{4BECD890-B19F-470B-8324-223BA9D06600}" srcOrd="3" destOrd="0" presId="urn:microsoft.com/office/officeart/2005/8/layout/lProcess2"/>
    <dgm:cxn modelId="{F7EA275B-8AD4-45B4-8739-5219AC02A29E}" type="presParOf" srcId="{BF388E67-1BFA-4837-B52B-C6FFC8C2C185}" destId="{6DA4C65A-F66C-47F7-BAB8-5C23D2728145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D7486A5-AB35-42CA-8F38-9F986D256029}">
      <dsp:nvSpPr>
        <dsp:cNvPr id="0" name=""/>
        <dsp:cNvSpPr/>
      </dsp:nvSpPr>
      <dsp:spPr>
        <a:xfrm>
          <a:off x="1760200" y="-116421"/>
          <a:ext cx="4494039" cy="4494039"/>
        </a:xfrm>
        <a:prstGeom prst="circularArrow">
          <a:avLst>
            <a:gd name="adj1" fmla="val 5544"/>
            <a:gd name="adj2" fmla="val 330680"/>
            <a:gd name="adj3" fmla="val 13597887"/>
            <a:gd name="adj4" fmla="val 17495297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7806EC-DF74-42FA-9CB0-726B6C132F38}">
      <dsp:nvSpPr>
        <dsp:cNvPr id="0" name=""/>
        <dsp:cNvSpPr/>
      </dsp:nvSpPr>
      <dsp:spPr>
        <a:xfrm>
          <a:off x="2875356" y="-144487"/>
          <a:ext cx="2263726" cy="12691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rgbClr val="96C02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Повышение компетентности педагогов</a:t>
          </a:r>
          <a:endParaRPr lang="ru-RU" sz="1400" kern="1200" dirty="0"/>
        </a:p>
      </dsp:txBody>
      <dsp:txXfrm>
        <a:off x="2875356" y="-144487"/>
        <a:ext cx="2263726" cy="1269134"/>
      </dsp:txXfrm>
    </dsp:sp>
    <dsp:sp modelId="{2F3C588A-90B7-4E21-9B9C-B5610EA5A927}">
      <dsp:nvSpPr>
        <dsp:cNvPr id="0" name=""/>
        <dsp:cNvSpPr/>
      </dsp:nvSpPr>
      <dsp:spPr>
        <a:xfrm>
          <a:off x="4711543" y="1143011"/>
          <a:ext cx="2236629" cy="13425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Изучение родного языка: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 НОД;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 Совместная деятельность;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 Кружок «</a:t>
          </a:r>
          <a:r>
            <a:rPr lang="ru-RU" sz="1200" kern="1200" dirty="0" err="1" smtClean="0"/>
            <a:t>Нанайкан</a:t>
          </a:r>
          <a:r>
            <a:rPr lang="ru-RU" sz="1200" kern="1200" dirty="0" smtClean="0"/>
            <a:t>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4711543" y="1143011"/>
        <a:ext cx="2236629" cy="1342584"/>
      </dsp:txXfrm>
    </dsp:sp>
    <dsp:sp modelId="{9202CA6B-715F-467B-82BB-28D8852CD888}">
      <dsp:nvSpPr>
        <dsp:cNvPr id="0" name=""/>
        <dsp:cNvSpPr/>
      </dsp:nvSpPr>
      <dsp:spPr>
        <a:xfrm>
          <a:off x="4210395" y="3243435"/>
          <a:ext cx="1846554" cy="14270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Взаимодействие с семьей</a:t>
          </a:r>
          <a:endParaRPr lang="ru-RU" sz="1400" kern="1200" dirty="0"/>
        </a:p>
      </dsp:txBody>
      <dsp:txXfrm>
        <a:off x="4210395" y="3243435"/>
        <a:ext cx="1846554" cy="1427014"/>
      </dsp:txXfrm>
    </dsp:sp>
    <dsp:sp modelId="{225FDCFD-842A-4174-8C3D-92D08D4FC8F5}">
      <dsp:nvSpPr>
        <dsp:cNvPr id="0" name=""/>
        <dsp:cNvSpPr/>
      </dsp:nvSpPr>
      <dsp:spPr>
        <a:xfrm>
          <a:off x="1852938" y="3292139"/>
          <a:ext cx="2055658" cy="13296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Построение предметно-развивающей среды</a:t>
          </a:r>
          <a:endParaRPr lang="ru-RU" sz="1400" kern="1200" dirty="0"/>
        </a:p>
      </dsp:txBody>
      <dsp:txXfrm>
        <a:off x="1852938" y="3292139"/>
        <a:ext cx="2055658" cy="1329606"/>
      </dsp:txXfrm>
    </dsp:sp>
    <dsp:sp modelId="{599DF41A-6F6A-4AE9-98E3-5DBAF11CA4E1}">
      <dsp:nvSpPr>
        <dsp:cNvPr id="0" name=""/>
        <dsp:cNvSpPr/>
      </dsp:nvSpPr>
      <dsp:spPr>
        <a:xfrm>
          <a:off x="1281427" y="1143011"/>
          <a:ext cx="1806310" cy="13425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Совершенствование взаимодействия с социумом</a:t>
          </a:r>
          <a:endParaRPr lang="ru-RU" sz="1400" kern="1200" dirty="0"/>
        </a:p>
      </dsp:txBody>
      <dsp:txXfrm>
        <a:off x="1281427" y="1143011"/>
        <a:ext cx="1806310" cy="134258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B60444F-A3C6-4984-9D6B-7F1547098D3D}">
      <dsp:nvSpPr>
        <dsp:cNvPr id="0" name=""/>
        <dsp:cNvSpPr/>
      </dsp:nvSpPr>
      <dsp:spPr>
        <a:xfrm>
          <a:off x="914743" y="553099"/>
          <a:ext cx="4767434" cy="41463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66268B-8F12-485A-A878-E642E44F0B52}">
      <dsp:nvSpPr>
        <dsp:cNvPr id="0" name=""/>
        <dsp:cNvSpPr/>
      </dsp:nvSpPr>
      <dsp:spPr>
        <a:xfrm>
          <a:off x="1978293" y="1306089"/>
          <a:ext cx="2640333" cy="26403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3CBB9A-C0F4-4779-B2F7-3B4E041B79F9}">
      <dsp:nvSpPr>
        <dsp:cNvPr id="0" name=""/>
        <dsp:cNvSpPr/>
      </dsp:nvSpPr>
      <dsp:spPr>
        <a:xfrm>
          <a:off x="2355362" y="1683158"/>
          <a:ext cx="1886195" cy="18861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F698F5-9D91-4987-96FD-2134F26CA03E}">
      <dsp:nvSpPr>
        <dsp:cNvPr id="0" name=""/>
        <dsp:cNvSpPr/>
      </dsp:nvSpPr>
      <dsp:spPr>
        <a:xfrm>
          <a:off x="2732715" y="2060511"/>
          <a:ext cx="1131490" cy="11314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B8700-BC61-47EE-B462-E04AC9DCAF54}">
      <dsp:nvSpPr>
        <dsp:cNvPr id="0" name=""/>
        <dsp:cNvSpPr/>
      </dsp:nvSpPr>
      <dsp:spPr>
        <a:xfrm>
          <a:off x="3109784" y="2437580"/>
          <a:ext cx="377352" cy="3773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C6DBE2-6C1A-47F9-B7F2-5649A28E8A45}">
      <dsp:nvSpPr>
        <dsp:cNvPr id="0" name=""/>
        <dsp:cNvSpPr/>
      </dsp:nvSpPr>
      <dsp:spPr>
        <a:xfrm>
          <a:off x="5601047" y="-173450"/>
          <a:ext cx="1618026" cy="1118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13970" bIns="1397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Парциальная программа Г.Н. </a:t>
          </a:r>
          <a:r>
            <a:rPr lang="ru-RU" sz="1100" kern="1200" dirty="0" err="1" smtClean="0"/>
            <a:t>Оненко</a:t>
          </a:r>
          <a:r>
            <a:rPr lang="ru-RU" sz="1100" kern="1200" dirty="0" smtClean="0"/>
            <a:t> «Обучение нанайскому языку детей старшего дошкольного возраста»</a:t>
          </a:r>
          <a:endParaRPr lang="ru-RU" sz="1100" kern="1200" dirty="0"/>
        </a:p>
      </dsp:txBody>
      <dsp:txXfrm>
        <a:off x="5601047" y="-173450"/>
        <a:ext cx="1618026" cy="1118710"/>
      </dsp:txXfrm>
    </dsp:sp>
    <dsp:sp modelId="{1DA8F147-6539-4E90-B2CB-2516CBC062F6}">
      <dsp:nvSpPr>
        <dsp:cNvPr id="0" name=""/>
        <dsp:cNvSpPr/>
      </dsp:nvSpPr>
      <dsp:spPr>
        <a:xfrm>
          <a:off x="5137133" y="385904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BEE926-306B-4F06-AE53-A0075082FF0E}">
      <dsp:nvSpPr>
        <dsp:cNvPr id="0" name=""/>
        <dsp:cNvSpPr/>
      </dsp:nvSpPr>
      <dsp:spPr>
        <a:xfrm rot="5400000">
          <a:off x="3096206" y="588158"/>
          <a:ext cx="2240351" cy="1835843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FEE09E-BFFC-470F-B522-21692EFD6C1C}">
      <dsp:nvSpPr>
        <dsp:cNvPr id="0" name=""/>
        <dsp:cNvSpPr/>
      </dsp:nvSpPr>
      <dsp:spPr>
        <a:xfrm>
          <a:off x="5551640" y="712328"/>
          <a:ext cx="1716839" cy="614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13970" bIns="1397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Дополнительное образование кружок «</a:t>
          </a:r>
          <a:r>
            <a:rPr lang="ru-RU" sz="1100" kern="1200" dirty="0" err="1" smtClean="0"/>
            <a:t>Нанайкан</a:t>
          </a:r>
          <a:r>
            <a:rPr lang="ru-RU" sz="1100" kern="1200" dirty="0" smtClean="0"/>
            <a:t>»</a:t>
          </a:r>
          <a:endParaRPr lang="ru-RU" sz="1100" kern="1200" dirty="0"/>
        </a:p>
      </dsp:txBody>
      <dsp:txXfrm>
        <a:off x="5551640" y="712328"/>
        <a:ext cx="1716839" cy="614422"/>
      </dsp:txXfrm>
    </dsp:sp>
    <dsp:sp modelId="{29276113-52D9-4A18-A5A3-DA1F8186CF0E}">
      <dsp:nvSpPr>
        <dsp:cNvPr id="0" name=""/>
        <dsp:cNvSpPr/>
      </dsp:nvSpPr>
      <dsp:spPr>
        <a:xfrm>
          <a:off x="5137133" y="1019539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A6613C-5A71-44DE-A6DC-4B769E819DFA}">
      <dsp:nvSpPr>
        <dsp:cNvPr id="0" name=""/>
        <dsp:cNvSpPr/>
      </dsp:nvSpPr>
      <dsp:spPr>
        <a:xfrm rot="5400000">
          <a:off x="3425413" y="1173648"/>
          <a:ext cx="1865375" cy="155579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8541E-8209-4832-9369-83B5C3C47312}">
      <dsp:nvSpPr>
        <dsp:cNvPr id="0" name=""/>
        <dsp:cNvSpPr/>
      </dsp:nvSpPr>
      <dsp:spPr>
        <a:xfrm>
          <a:off x="5505263" y="1326748"/>
          <a:ext cx="1809593" cy="652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13970" bIns="1397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Тематические недели «Национальная культура народа «</a:t>
          </a:r>
          <a:r>
            <a:rPr lang="ru-RU" sz="1100" kern="1200" dirty="0" err="1" smtClean="0"/>
            <a:t>Нани</a:t>
          </a:r>
          <a:r>
            <a:rPr lang="ru-RU" sz="1100" kern="1200" dirty="0" smtClean="0"/>
            <a:t>»</a:t>
          </a:r>
          <a:endParaRPr lang="ru-RU" sz="1100" kern="1200" dirty="0"/>
        </a:p>
      </dsp:txBody>
      <dsp:txXfrm>
        <a:off x="5505263" y="1326748"/>
        <a:ext cx="1809593" cy="652851"/>
      </dsp:txXfrm>
    </dsp:sp>
    <dsp:sp modelId="{E53DEA17-D86E-496B-AEED-3ED3BAC1E0AF}">
      <dsp:nvSpPr>
        <dsp:cNvPr id="0" name=""/>
        <dsp:cNvSpPr/>
      </dsp:nvSpPr>
      <dsp:spPr>
        <a:xfrm>
          <a:off x="5137133" y="1653174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4968CF-04BF-4F9A-8967-A2FEAF81645E}">
      <dsp:nvSpPr>
        <dsp:cNvPr id="0" name=""/>
        <dsp:cNvSpPr/>
      </dsp:nvSpPr>
      <dsp:spPr>
        <a:xfrm rot="5400000">
          <a:off x="3748228" y="1735207"/>
          <a:ext cx="1470937" cy="1306871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E30C4F-ECBE-49BD-8A0E-AA438E514B12}">
      <dsp:nvSpPr>
        <dsp:cNvPr id="0" name=""/>
        <dsp:cNvSpPr/>
      </dsp:nvSpPr>
      <dsp:spPr>
        <a:xfrm>
          <a:off x="5505263" y="1969690"/>
          <a:ext cx="1809593" cy="607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13970" bIns="1397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Непосредственно-образовательная деятельность</a:t>
          </a:r>
          <a:endParaRPr lang="ru-RU" sz="1100" kern="1200" dirty="0"/>
        </a:p>
      </dsp:txBody>
      <dsp:txXfrm>
        <a:off x="5505263" y="1969690"/>
        <a:ext cx="1809593" cy="607081"/>
      </dsp:txXfrm>
    </dsp:sp>
    <dsp:sp modelId="{F6F8242C-2AAB-43F5-8A2B-F50E1515AA38}">
      <dsp:nvSpPr>
        <dsp:cNvPr id="0" name=""/>
        <dsp:cNvSpPr/>
      </dsp:nvSpPr>
      <dsp:spPr>
        <a:xfrm>
          <a:off x="5137133" y="2273231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FCE566-53D8-4C74-9678-8D60B2CE0EC0}">
      <dsp:nvSpPr>
        <dsp:cNvPr id="0" name=""/>
        <dsp:cNvSpPr/>
      </dsp:nvSpPr>
      <dsp:spPr>
        <a:xfrm rot="5400000">
          <a:off x="4069571" y="2328108"/>
          <a:ext cx="1122438" cy="101268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5172A1-700C-46A8-BF6B-DF0FDDD1948F}">
      <dsp:nvSpPr>
        <dsp:cNvPr id="0" name=""/>
        <dsp:cNvSpPr/>
      </dsp:nvSpPr>
      <dsp:spPr>
        <a:xfrm>
          <a:off x="5517789" y="2566229"/>
          <a:ext cx="1784541" cy="617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13970" bIns="1397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/>
            <a:t>Театрализованные представленияЦелевые прогулки. экскурсии</a:t>
          </a:r>
          <a:endParaRPr lang="ru-RU" sz="1100" kern="1200" dirty="0"/>
        </a:p>
      </dsp:txBody>
      <dsp:txXfrm>
        <a:off x="5517789" y="2566229"/>
        <a:ext cx="1784541" cy="617909"/>
      </dsp:txXfrm>
    </dsp:sp>
    <dsp:sp modelId="{0DBA86F4-FB71-4F8B-923D-E18C0ECF1EA1}">
      <dsp:nvSpPr>
        <dsp:cNvPr id="0" name=""/>
        <dsp:cNvSpPr/>
      </dsp:nvSpPr>
      <dsp:spPr>
        <a:xfrm>
          <a:off x="5137133" y="2875184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D31ABB-AB46-43C4-8406-0A3AAF269D91}">
      <dsp:nvSpPr>
        <dsp:cNvPr id="0" name=""/>
        <dsp:cNvSpPr/>
      </dsp:nvSpPr>
      <dsp:spPr>
        <a:xfrm rot="5400000">
          <a:off x="4373376" y="2903471"/>
          <a:ext cx="792043" cy="735468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CCE80AA-FDDF-4ABC-851C-BB83F1F5FCC0}">
      <dsp:nvSpPr>
        <dsp:cNvPr id="0" name=""/>
        <dsp:cNvSpPr/>
      </dsp:nvSpPr>
      <dsp:spPr>
        <a:xfrm>
          <a:off x="13" y="0"/>
          <a:ext cx="2834139" cy="578645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/>
            <a:t>Проекты «Полиметалл»</a:t>
          </a:r>
        </a:p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/>
            <a:t>700 000 руб.</a:t>
          </a:r>
          <a:endParaRPr lang="ru-RU" sz="1800" kern="1200" dirty="0"/>
        </a:p>
      </dsp:txBody>
      <dsp:txXfrm>
        <a:off x="13" y="0"/>
        <a:ext cx="2834139" cy="1735936"/>
      </dsp:txXfrm>
    </dsp:sp>
    <dsp:sp modelId="{1140901C-1F46-45EB-A683-BE4BBE2793AE}">
      <dsp:nvSpPr>
        <dsp:cNvPr id="0" name=""/>
        <dsp:cNvSpPr/>
      </dsp:nvSpPr>
      <dsp:spPr>
        <a:xfrm>
          <a:off x="142876" y="1452105"/>
          <a:ext cx="2633912" cy="11522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55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>
            <a:ln>
              <a:solidFill>
                <a:srgbClr val="92D050"/>
              </a:solidFill>
            </a:ln>
          </a:endParaRPr>
        </a:p>
      </dsp:txBody>
      <dsp:txXfrm>
        <a:off x="142876" y="1452105"/>
        <a:ext cx="2633912" cy="1152220"/>
      </dsp:txXfrm>
    </dsp:sp>
    <dsp:sp modelId="{F260D570-83DA-4C46-A8D3-3CAB3164FE4E}">
      <dsp:nvSpPr>
        <dsp:cNvPr id="0" name=""/>
        <dsp:cNvSpPr/>
      </dsp:nvSpPr>
      <dsp:spPr>
        <a:xfrm>
          <a:off x="193074" y="2744358"/>
          <a:ext cx="2593010" cy="128223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55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smtClean="0">
            <a:ln>
              <a:solidFill>
                <a:srgbClr val="92D050"/>
              </a:solidFill>
            </a:ln>
          </a:endParaRP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smtClean="0">
            <a:ln>
              <a:solidFill>
                <a:srgbClr val="92D050"/>
              </a:solidFill>
            </a:ln>
          </a:endParaRP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smtClean="0">
            <a:ln>
              <a:solidFill>
                <a:srgbClr val="92D050"/>
              </a:solidFill>
            </a:ln>
          </a:endParaRP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smtClean="0">
            <a:ln>
              <a:solidFill>
                <a:srgbClr val="92D050"/>
              </a:solidFill>
            </a:ln>
          </a:endParaRP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smtClean="0">
            <a:ln>
              <a:solidFill>
                <a:srgbClr val="92D050"/>
              </a:solidFill>
            </a:ln>
          </a:endParaRP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smtClean="0">
            <a:ln>
              <a:solidFill>
                <a:srgbClr val="92D050"/>
              </a:solidFill>
            </a:ln>
          </a:endParaRP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smtClean="0">
            <a:ln>
              <a:solidFill>
                <a:srgbClr val="92D050"/>
              </a:solidFill>
            </a:ln>
          </a:endParaRP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>
            <a:ln>
              <a:solidFill>
                <a:srgbClr val="92D050"/>
              </a:solidFill>
            </a:ln>
          </a:endParaRPr>
        </a:p>
      </dsp:txBody>
      <dsp:txXfrm>
        <a:off x="193074" y="2744358"/>
        <a:ext cx="2593010" cy="1282232"/>
      </dsp:txXfrm>
    </dsp:sp>
    <dsp:sp modelId="{B03F34E9-0375-42E3-831A-91B32E2EAFE5}">
      <dsp:nvSpPr>
        <dsp:cNvPr id="0" name=""/>
        <dsp:cNvSpPr/>
      </dsp:nvSpPr>
      <dsp:spPr>
        <a:xfrm>
          <a:off x="214319" y="4315175"/>
          <a:ext cx="2440737" cy="128106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55000" cap="flat" cmpd="thickThin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214319" y="4315175"/>
        <a:ext cx="2440737" cy="1281068"/>
      </dsp:txXfrm>
    </dsp:sp>
    <dsp:sp modelId="{F8CAA633-BADA-4944-899C-25034AF30D57}">
      <dsp:nvSpPr>
        <dsp:cNvPr id="0" name=""/>
        <dsp:cNvSpPr/>
      </dsp:nvSpPr>
      <dsp:spPr>
        <a:xfrm>
          <a:off x="3073098" y="0"/>
          <a:ext cx="2834139" cy="578645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Родители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родовые общины</a:t>
          </a:r>
          <a:endParaRPr lang="ru-RU" sz="2000" kern="1200" dirty="0"/>
        </a:p>
      </dsp:txBody>
      <dsp:txXfrm>
        <a:off x="3073098" y="0"/>
        <a:ext cx="2834139" cy="1735936"/>
      </dsp:txXfrm>
    </dsp:sp>
    <dsp:sp modelId="{EDE5102C-8DD7-43F5-A10A-E18A631545D6}">
      <dsp:nvSpPr>
        <dsp:cNvPr id="0" name=""/>
        <dsp:cNvSpPr/>
      </dsp:nvSpPr>
      <dsp:spPr>
        <a:xfrm>
          <a:off x="3285074" y="1687024"/>
          <a:ext cx="2431079" cy="192695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55000" cap="flat" cmpd="thickThin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 smtClean="0"/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 smtClean="0"/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 smtClean="0"/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 smtClean="0"/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 smtClean="0"/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 smtClean="0"/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>
        <a:off x="3285074" y="1687024"/>
        <a:ext cx="2431079" cy="1926957"/>
      </dsp:txXfrm>
    </dsp:sp>
    <dsp:sp modelId="{A9391309-24C2-48BC-A806-2CF04C7C67DB}">
      <dsp:nvSpPr>
        <dsp:cNvPr id="0" name=""/>
        <dsp:cNvSpPr/>
      </dsp:nvSpPr>
      <dsp:spPr>
        <a:xfrm>
          <a:off x="3220569" y="3783427"/>
          <a:ext cx="2488578" cy="171296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55000" cap="flat" cmpd="thickThin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>
        <a:off x="3220569" y="3783427"/>
        <a:ext cx="2488578" cy="1712966"/>
      </dsp:txXfrm>
    </dsp:sp>
    <dsp:sp modelId="{0C1CE54E-DFA7-4720-AD67-D73AB394AA02}">
      <dsp:nvSpPr>
        <dsp:cNvPr id="0" name=""/>
        <dsp:cNvSpPr/>
      </dsp:nvSpPr>
      <dsp:spPr>
        <a:xfrm>
          <a:off x="6095578" y="0"/>
          <a:ext cx="2834139" cy="578645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Коллектив МБДОУ №35</a:t>
          </a:r>
          <a:endParaRPr lang="ru-RU" sz="2000" kern="1200" dirty="0"/>
        </a:p>
      </dsp:txBody>
      <dsp:txXfrm>
        <a:off x="6095578" y="0"/>
        <a:ext cx="2834139" cy="1735936"/>
      </dsp:txXfrm>
    </dsp:sp>
    <dsp:sp modelId="{F7C25EFB-E2CD-41C3-82B2-DB0798A2A5C9}">
      <dsp:nvSpPr>
        <dsp:cNvPr id="0" name=""/>
        <dsp:cNvSpPr/>
      </dsp:nvSpPr>
      <dsp:spPr>
        <a:xfrm>
          <a:off x="6372177" y="1698276"/>
          <a:ext cx="2286333" cy="191238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55000" cap="flat" cmpd="thickThin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 smtClean="0"/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 smtClean="0"/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 smtClean="0"/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 smtClean="0"/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 smtClean="0"/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>
        <a:off x="6372177" y="1698276"/>
        <a:ext cx="2286333" cy="1912382"/>
      </dsp:txXfrm>
    </dsp:sp>
    <dsp:sp modelId="{2E254C84-643B-4601-9C2F-2690DE3E59A0}">
      <dsp:nvSpPr>
        <dsp:cNvPr id="0" name=""/>
        <dsp:cNvSpPr/>
      </dsp:nvSpPr>
      <dsp:spPr>
        <a:xfrm>
          <a:off x="6453665" y="3750295"/>
          <a:ext cx="2321840" cy="18270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55000" cap="flat" cmpd="thickThin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 smtClean="0"/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 smtClean="0"/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 smtClean="0"/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 smtClean="0"/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 smtClean="0"/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 smtClean="0"/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 smtClean="0"/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>
        <a:off x="6453665" y="3750295"/>
        <a:ext cx="2321840" cy="182706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B559872-B439-41E6-BBC7-AE951E4B9062}">
      <dsp:nvSpPr>
        <dsp:cNvPr id="0" name=""/>
        <dsp:cNvSpPr/>
      </dsp:nvSpPr>
      <dsp:spPr>
        <a:xfrm rot="2471383">
          <a:off x="2555649" y="3661653"/>
          <a:ext cx="1814145" cy="35068"/>
        </a:xfrm>
        <a:custGeom>
          <a:avLst/>
          <a:gdLst/>
          <a:ahLst/>
          <a:cxnLst/>
          <a:rect l="0" t="0" r="0" b="0"/>
          <a:pathLst>
            <a:path>
              <a:moveTo>
                <a:pt x="0" y="17534"/>
              </a:moveTo>
              <a:lnTo>
                <a:pt x="1814145" y="17534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B17B7B-D581-4391-85F1-A9ABD884A8B9}">
      <dsp:nvSpPr>
        <dsp:cNvPr id="0" name=""/>
        <dsp:cNvSpPr/>
      </dsp:nvSpPr>
      <dsp:spPr>
        <a:xfrm rot="1138411">
          <a:off x="2712832" y="3192661"/>
          <a:ext cx="2476949" cy="35068"/>
        </a:xfrm>
        <a:custGeom>
          <a:avLst/>
          <a:gdLst/>
          <a:ahLst/>
          <a:cxnLst/>
          <a:rect l="0" t="0" r="0" b="0"/>
          <a:pathLst>
            <a:path>
              <a:moveTo>
                <a:pt x="0" y="17534"/>
              </a:moveTo>
              <a:lnTo>
                <a:pt x="2476949" y="17534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A8D4A3-044C-4D0D-B945-2D0E9AE2B06A}">
      <dsp:nvSpPr>
        <dsp:cNvPr id="0" name=""/>
        <dsp:cNvSpPr/>
      </dsp:nvSpPr>
      <dsp:spPr>
        <a:xfrm rot="154435">
          <a:off x="2778912" y="2689471"/>
          <a:ext cx="2394668" cy="35068"/>
        </a:xfrm>
        <a:custGeom>
          <a:avLst/>
          <a:gdLst/>
          <a:ahLst/>
          <a:cxnLst/>
          <a:rect l="0" t="0" r="0" b="0"/>
          <a:pathLst>
            <a:path>
              <a:moveTo>
                <a:pt x="0" y="17534"/>
              </a:moveTo>
              <a:lnTo>
                <a:pt x="2394668" y="17534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4D92D5-7855-482E-93C4-8117E23E03FD}">
      <dsp:nvSpPr>
        <dsp:cNvPr id="0" name=""/>
        <dsp:cNvSpPr/>
      </dsp:nvSpPr>
      <dsp:spPr>
        <a:xfrm rot="20623655">
          <a:off x="2735360" y="2148713"/>
          <a:ext cx="2234636" cy="35068"/>
        </a:xfrm>
        <a:custGeom>
          <a:avLst/>
          <a:gdLst/>
          <a:ahLst/>
          <a:cxnLst/>
          <a:rect l="0" t="0" r="0" b="0"/>
          <a:pathLst>
            <a:path>
              <a:moveTo>
                <a:pt x="0" y="17534"/>
              </a:moveTo>
              <a:lnTo>
                <a:pt x="2234636" y="17534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8388C0-6C70-4F7F-95D6-7691F8E35F9C}">
      <dsp:nvSpPr>
        <dsp:cNvPr id="0" name=""/>
        <dsp:cNvSpPr/>
      </dsp:nvSpPr>
      <dsp:spPr>
        <a:xfrm rot="19437586">
          <a:off x="2558879" y="1556741"/>
          <a:ext cx="2311867" cy="35068"/>
        </a:xfrm>
        <a:custGeom>
          <a:avLst/>
          <a:gdLst/>
          <a:ahLst/>
          <a:cxnLst/>
          <a:rect l="0" t="0" r="0" b="0"/>
          <a:pathLst>
            <a:path>
              <a:moveTo>
                <a:pt x="0" y="17534"/>
              </a:moveTo>
              <a:lnTo>
                <a:pt x="2311867" y="17534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11CA56-F896-4E9E-88D2-0BA53A0FC540}">
      <dsp:nvSpPr>
        <dsp:cNvPr id="0" name=""/>
        <dsp:cNvSpPr/>
      </dsp:nvSpPr>
      <dsp:spPr>
        <a:xfrm>
          <a:off x="402985" y="558389"/>
          <a:ext cx="4102665" cy="404311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55000" cap="flat" cmpd="thickThin" algn="ctr">
          <a:solidFill>
            <a:schemeClr val="bg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95B78C-70BD-49FB-93D3-8D7F4E059E0B}">
      <dsp:nvSpPr>
        <dsp:cNvPr id="0" name=""/>
        <dsp:cNvSpPr/>
      </dsp:nvSpPr>
      <dsp:spPr>
        <a:xfrm>
          <a:off x="4339341" y="-56618"/>
          <a:ext cx="1751762" cy="1078345"/>
        </a:xfrm>
        <a:prstGeom prst="ellipse">
          <a:avLst/>
        </a:prstGeom>
        <a:solidFill>
          <a:schemeClr val="accent6">
            <a:lumMod val="20000"/>
            <a:lumOff val="80000"/>
          </a:schemeClr>
        </a:solidFill>
        <a:ln w="55000" cap="flat" cmpd="thickThin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cap="none" spc="0" dirty="0" smtClean="0">
              <a:ln w="18415" cmpd="sng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МБОУ СОШ</a:t>
          </a:r>
          <a:endParaRPr lang="ru-RU" sz="1800" b="0" kern="1200" cap="none" spc="0" dirty="0">
            <a:ln w="18415" cmpd="sng">
              <a:solidFill>
                <a:srgbClr val="C00000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4339341" y="-56618"/>
        <a:ext cx="1751762" cy="1078345"/>
      </dsp:txXfrm>
    </dsp:sp>
    <dsp:sp modelId="{F01DA4D4-D20A-45EB-8C63-6F95D34D566E}">
      <dsp:nvSpPr>
        <dsp:cNvPr id="0" name=""/>
        <dsp:cNvSpPr/>
      </dsp:nvSpPr>
      <dsp:spPr>
        <a:xfrm>
          <a:off x="5096218" y="-56618"/>
          <a:ext cx="2627643" cy="1078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6500" kern="1200" dirty="0"/>
        </a:p>
      </dsp:txBody>
      <dsp:txXfrm>
        <a:off x="5096218" y="-56618"/>
        <a:ext cx="2627643" cy="1078345"/>
      </dsp:txXfrm>
    </dsp:sp>
    <dsp:sp modelId="{9620ABE8-DA03-402B-8924-661DA25C19F0}">
      <dsp:nvSpPr>
        <dsp:cNvPr id="0" name=""/>
        <dsp:cNvSpPr/>
      </dsp:nvSpPr>
      <dsp:spPr>
        <a:xfrm>
          <a:off x="4836172" y="1015309"/>
          <a:ext cx="1887635" cy="1176718"/>
        </a:xfrm>
        <a:prstGeom prst="ellipse">
          <a:avLst/>
        </a:prstGeom>
        <a:solidFill>
          <a:srgbClr val="96C02C"/>
        </a:solidFill>
        <a:ln w="55000" cap="flat" cmpd="thickThin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cap="none" spc="0" dirty="0" smtClean="0">
              <a:ln w="18415" cmpd="sng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Общественная организация  малочисленных народов Севера</a:t>
          </a:r>
          <a:endParaRPr lang="ru-RU" sz="1400" b="0" kern="1200" cap="none" spc="0" dirty="0">
            <a:ln w="18415" cmpd="sng">
              <a:solidFill>
                <a:schemeClr val="bg1"/>
              </a:solidFill>
              <a:prstDash val="solid"/>
            </a:ln>
            <a:solidFill>
              <a:srgbClr val="00B05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4836172" y="1015309"/>
        <a:ext cx="1887635" cy="1176718"/>
      </dsp:txXfrm>
    </dsp:sp>
    <dsp:sp modelId="{3ACBBFA0-E9E4-4CEE-95FE-1D5F90820B38}">
      <dsp:nvSpPr>
        <dsp:cNvPr id="0" name=""/>
        <dsp:cNvSpPr/>
      </dsp:nvSpPr>
      <dsp:spPr>
        <a:xfrm>
          <a:off x="5168609" y="2160241"/>
          <a:ext cx="2336984" cy="1305785"/>
        </a:xfrm>
        <a:prstGeom prst="ellipse">
          <a:avLst/>
        </a:prstGeom>
        <a:solidFill>
          <a:schemeClr val="bg2">
            <a:lumMod val="90000"/>
          </a:schemeClr>
        </a:solidFill>
        <a:ln w="55000" cap="flat" cmpd="thickThin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cap="none" spc="0" dirty="0" smtClean="0">
              <a:ln w="18415" cmpd="sng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Национальный культурный центр «</a:t>
          </a:r>
          <a:r>
            <a:rPr lang="ru-RU" sz="1200" b="0" kern="1200" cap="none" spc="0" dirty="0" err="1" smtClean="0">
              <a:ln w="18415" cmpd="sng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Силэмсэ</a:t>
          </a:r>
          <a:r>
            <a:rPr lang="ru-RU" sz="1200" b="0" kern="1200" cap="none" spc="0" dirty="0" smtClean="0">
              <a:ln w="18415" cmpd="sng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»(Росинка)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cap="none" spc="0" dirty="0" smtClean="0">
              <a:ln w="18415" cmpd="sng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Ансамбль «</a:t>
          </a:r>
          <a:r>
            <a:rPr lang="ru-RU" sz="1200" b="0" kern="1200" cap="none" spc="0" dirty="0" err="1" smtClean="0">
              <a:ln w="18415" cmpd="sng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Тасима</a:t>
          </a:r>
          <a:r>
            <a:rPr lang="ru-RU" sz="1200" b="0" kern="1200" cap="none" spc="0" dirty="0" smtClean="0">
              <a:ln w="18415" cmpd="sng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»(Лепешечка)</a:t>
          </a:r>
          <a:endParaRPr lang="ru-RU" sz="1200" b="0" kern="1200" cap="none" spc="0" dirty="0">
            <a:ln w="18415" cmpd="sng">
              <a:solidFill>
                <a:srgbClr val="002060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5168609" y="2160241"/>
        <a:ext cx="2336984" cy="1305785"/>
      </dsp:txXfrm>
    </dsp:sp>
    <dsp:sp modelId="{F8A5E38A-90CD-45A5-9642-C577A92D4EC3}">
      <dsp:nvSpPr>
        <dsp:cNvPr id="0" name=""/>
        <dsp:cNvSpPr/>
      </dsp:nvSpPr>
      <dsp:spPr>
        <a:xfrm>
          <a:off x="4990550" y="3357582"/>
          <a:ext cx="1843922" cy="1053794"/>
        </a:xfrm>
        <a:prstGeom prst="ellipse">
          <a:avLst/>
        </a:prstGeom>
        <a:solidFill>
          <a:schemeClr val="accent4">
            <a:lumMod val="20000"/>
            <a:lumOff val="80000"/>
          </a:schemeClr>
        </a:solidFill>
        <a:ln w="55000" cap="flat" cmpd="thickThin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cap="none" spc="0" dirty="0" smtClean="0">
              <a:ln w="18415" cmpd="sng">
                <a:solidFill>
                  <a:srgbClr val="7030A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Библиотека</a:t>
          </a:r>
          <a:endParaRPr lang="ru-RU" sz="1400" b="0" kern="1200" cap="none" spc="0" dirty="0">
            <a:ln w="18415" cmpd="sng">
              <a:solidFill>
                <a:srgbClr val="7030A0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4990550" y="3357582"/>
        <a:ext cx="1843922" cy="1053794"/>
      </dsp:txXfrm>
    </dsp:sp>
    <dsp:sp modelId="{2DCA844F-C8EA-40DC-9535-486CAF17310F}">
      <dsp:nvSpPr>
        <dsp:cNvPr id="0" name=""/>
        <dsp:cNvSpPr/>
      </dsp:nvSpPr>
      <dsp:spPr>
        <a:xfrm>
          <a:off x="3541809" y="4229077"/>
          <a:ext cx="2158283" cy="927391"/>
        </a:xfrm>
        <a:prstGeom prst="ellipse">
          <a:avLst/>
        </a:prstGeom>
        <a:solidFill>
          <a:srgbClr val="FFC000"/>
        </a:solidFill>
        <a:ln w="55000" cap="flat" cmpd="thickThin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cap="none" spc="0" dirty="0" smtClean="0">
              <a:ln w="18415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Родовые общины коренных малочисленных народов Севера</a:t>
          </a:r>
          <a:endParaRPr lang="ru-RU" sz="1400" b="0" kern="1200" cap="none" spc="0" dirty="0">
            <a:ln w="18415" cmpd="sng">
              <a:solidFill>
                <a:schemeClr val="accent2">
                  <a:lumMod val="50000"/>
                </a:schemeClr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3541809" y="4229077"/>
        <a:ext cx="2158283" cy="927391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FC3B62E-92EE-4ADD-9E35-914C2C8592B2}">
      <dsp:nvSpPr>
        <dsp:cNvPr id="0" name=""/>
        <dsp:cNvSpPr/>
      </dsp:nvSpPr>
      <dsp:spPr>
        <a:xfrm>
          <a:off x="142870" y="0"/>
          <a:ext cx="2382187" cy="446247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Совместные  мероприятия</a:t>
          </a:r>
          <a:endParaRPr lang="ru-RU" sz="2900" kern="1200" dirty="0"/>
        </a:p>
      </dsp:txBody>
      <dsp:txXfrm>
        <a:off x="142870" y="0"/>
        <a:ext cx="2382187" cy="1338742"/>
      </dsp:txXfrm>
    </dsp:sp>
    <dsp:sp modelId="{7675C9B8-5BCF-4ACD-B709-80546C128315}">
      <dsp:nvSpPr>
        <dsp:cNvPr id="0" name=""/>
        <dsp:cNvSpPr/>
      </dsp:nvSpPr>
      <dsp:spPr>
        <a:xfrm>
          <a:off x="184725" y="1370733"/>
          <a:ext cx="1942797" cy="8650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ярмарки</a:t>
          </a:r>
          <a:endParaRPr lang="ru-RU" sz="1700" kern="1200" dirty="0"/>
        </a:p>
      </dsp:txBody>
      <dsp:txXfrm>
        <a:off x="184725" y="1370733"/>
        <a:ext cx="1942797" cy="865052"/>
      </dsp:txXfrm>
    </dsp:sp>
    <dsp:sp modelId="{7132A4D2-5509-42AB-8C65-E4F64F4AD741}">
      <dsp:nvSpPr>
        <dsp:cNvPr id="0" name=""/>
        <dsp:cNvSpPr/>
      </dsp:nvSpPr>
      <dsp:spPr>
        <a:xfrm>
          <a:off x="184725" y="2415134"/>
          <a:ext cx="1951144" cy="8307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экскурсии</a:t>
          </a:r>
          <a:endParaRPr lang="ru-RU" sz="1700" kern="1200" dirty="0"/>
        </a:p>
      </dsp:txBody>
      <dsp:txXfrm>
        <a:off x="184725" y="2415134"/>
        <a:ext cx="1951144" cy="830725"/>
      </dsp:txXfrm>
    </dsp:sp>
    <dsp:sp modelId="{CC0574CE-80AE-4BED-80CA-83D99EAD0A74}">
      <dsp:nvSpPr>
        <dsp:cNvPr id="0" name=""/>
        <dsp:cNvSpPr/>
      </dsp:nvSpPr>
      <dsp:spPr>
        <a:xfrm>
          <a:off x="184735" y="3531520"/>
          <a:ext cx="2014548" cy="7076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выставки</a:t>
          </a:r>
          <a:endParaRPr lang="ru-RU" sz="1700" kern="1200" dirty="0"/>
        </a:p>
      </dsp:txBody>
      <dsp:txXfrm>
        <a:off x="184735" y="3531520"/>
        <a:ext cx="2014548" cy="707629"/>
      </dsp:txXfrm>
    </dsp:sp>
    <dsp:sp modelId="{D4A22C5E-EA2D-4A7D-A450-F365746C8A9E}">
      <dsp:nvSpPr>
        <dsp:cNvPr id="0" name=""/>
        <dsp:cNvSpPr/>
      </dsp:nvSpPr>
      <dsp:spPr>
        <a:xfrm>
          <a:off x="2563006" y="0"/>
          <a:ext cx="2382187" cy="446247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Согласование плана работы</a:t>
          </a:r>
          <a:endParaRPr lang="ru-RU" sz="2900" kern="1200" dirty="0"/>
        </a:p>
      </dsp:txBody>
      <dsp:txXfrm>
        <a:off x="2563006" y="0"/>
        <a:ext cx="2382187" cy="1338742"/>
      </dsp:txXfrm>
    </dsp:sp>
    <dsp:sp modelId="{94D601BE-3CA3-4611-B052-8485048425CB}">
      <dsp:nvSpPr>
        <dsp:cNvPr id="0" name=""/>
        <dsp:cNvSpPr/>
      </dsp:nvSpPr>
      <dsp:spPr>
        <a:xfrm>
          <a:off x="2799986" y="1339123"/>
          <a:ext cx="1905749" cy="8766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диагностика адаптации в школе первоклассников</a:t>
          </a:r>
          <a:endParaRPr lang="ru-RU" sz="1700" kern="1200" dirty="0"/>
        </a:p>
      </dsp:txBody>
      <dsp:txXfrm>
        <a:off x="2799986" y="1339123"/>
        <a:ext cx="1905749" cy="876697"/>
      </dsp:txXfrm>
    </dsp:sp>
    <dsp:sp modelId="{6B534DE6-9B2D-45B2-8D34-6546E5DA674A}">
      <dsp:nvSpPr>
        <dsp:cNvPr id="0" name=""/>
        <dsp:cNvSpPr/>
      </dsp:nvSpPr>
      <dsp:spPr>
        <a:xfrm>
          <a:off x="2799986" y="2350697"/>
          <a:ext cx="1905749" cy="8766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взаимопосещения уроков и занятий</a:t>
          </a:r>
          <a:endParaRPr lang="ru-RU" sz="1700" kern="1200"/>
        </a:p>
      </dsp:txBody>
      <dsp:txXfrm>
        <a:off x="2799986" y="2350697"/>
        <a:ext cx="1905749" cy="876697"/>
      </dsp:txXfrm>
    </dsp:sp>
    <dsp:sp modelId="{90C09622-D9DC-4D96-B02F-B18BB66EB048}">
      <dsp:nvSpPr>
        <dsp:cNvPr id="0" name=""/>
        <dsp:cNvSpPr/>
      </dsp:nvSpPr>
      <dsp:spPr>
        <a:xfrm>
          <a:off x="2799986" y="3362271"/>
          <a:ext cx="1905749" cy="8766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семинары</a:t>
          </a:r>
          <a:endParaRPr lang="ru-RU" sz="1700" kern="1200" dirty="0"/>
        </a:p>
      </dsp:txBody>
      <dsp:txXfrm>
        <a:off x="2799986" y="3362271"/>
        <a:ext cx="1905749" cy="876697"/>
      </dsp:txXfrm>
    </dsp:sp>
    <dsp:sp modelId="{0CA09EE3-F240-4DD3-9AC7-4CA4FDA0DCC1}">
      <dsp:nvSpPr>
        <dsp:cNvPr id="0" name=""/>
        <dsp:cNvSpPr/>
      </dsp:nvSpPr>
      <dsp:spPr>
        <a:xfrm>
          <a:off x="5122618" y="0"/>
          <a:ext cx="2382187" cy="446247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Праздничные мероприятия</a:t>
          </a:r>
          <a:endParaRPr lang="ru-RU" sz="2900" kern="1200" dirty="0"/>
        </a:p>
      </dsp:txBody>
      <dsp:txXfrm>
        <a:off x="5122618" y="0"/>
        <a:ext cx="2382187" cy="1338742"/>
      </dsp:txXfrm>
    </dsp:sp>
    <dsp:sp modelId="{009D7387-F95D-4628-A0E0-C694A16A3BEA}">
      <dsp:nvSpPr>
        <dsp:cNvPr id="0" name=""/>
        <dsp:cNvSpPr/>
      </dsp:nvSpPr>
      <dsp:spPr>
        <a:xfrm>
          <a:off x="5360837" y="1339123"/>
          <a:ext cx="1905749" cy="8766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smtClean="0"/>
            <a:t>День Победы», </a:t>
          </a:r>
          <a:endParaRPr lang="ru-RU" sz="1700" kern="1200"/>
        </a:p>
      </dsp:txBody>
      <dsp:txXfrm>
        <a:off x="5360837" y="1339123"/>
        <a:ext cx="1905749" cy="876697"/>
      </dsp:txXfrm>
    </dsp:sp>
    <dsp:sp modelId="{F54BAE0A-DDE5-49A8-B3FE-91B2F69B7B60}">
      <dsp:nvSpPr>
        <dsp:cNvPr id="0" name=""/>
        <dsp:cNvSpPr/>
      </dsp:nvSpPr>
      <dsp:spPr>
        <a:xfrm>
          <a:off x="5360837" y="2350697"/>
          <a:ext cx="1905749" cy="8766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День знаний,</a:t>
          </a:r>
          <a:endParaRPr lang="ru-RU" sz="1700" kern="1200" dirty="0"/>
        </a:p>
      </dsp:txBody>
      <dsp:txXfrm>
        <a:off x="5360837" y="2350697"/>
        <a:ext cx="1905749" cy="876697"/>
      </dsp:txXfrm>
    </dsp:sp>
    <dsp:sp modelId="{6DA4C65A-F66C-47F7-BAB8-5C23D2728145}">
      <dsp:nvSpPr>
        <dsp:cNvPr id="0" name=""/>
        <dsp:cNvSpPr/>
      </dsp:nvSpPr>
      <dsp:spPr>
        <a:xfrm>
          <a:off x="5360837" y="3362271"/>
          <a:ext cx="1905749" cy="8766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День матери</a:t>
          </a:r>
          <a:endParaRPr lang="ru-RU" sz="1700" kern="1200" dirty="0"/>
        </a:p>
      </dsp:txBody>
      <dsp:txXfrm>
        <a:off x="5360837" y="3362271"/>
        <a:ext cx="1905749" cy="8766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A9D06-3051-4116-AC2E-73E4CF5251D6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B82FF-72DE-465D-AA9F-8EC9A7A795F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3C79D-D45C-4418-87CA-3368EFBCCF56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F7658-C5D8-422B-8298-EB31E71681E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F7658-C5D8-422B-8298-EB31E71681E3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F7658-C5D8-422B-8298-EB31E71681E3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20DD35C-F597-4A99-9B69-EA2EBD68E806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05BACDE-0F2D-4661-86D8-87B6051781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ut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0DD35C-F597-4A99-9B69-EA2EBD68E806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5BACDE-0F2D-4661-86D8-87B6051781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ut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0DD35C-F597-4A99-9B69-EA2EBD68E806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5BACDE-0F2D-4661-86D8-87B6051781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ut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0DD35C-F597-4A99-9B69-EA2EBD68E806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5BACDE-0F2D-4661-86D8-87B6051781B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>
    <p:cut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0DD35C-F597-4A99-9B69-EA2EBD68E806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5BACDE-0F2D-4661-86D8-87B6051781B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spd="med">
    <p:cut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0DD35C-F597-4A99-9B69-EA2EBD68E806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5BACDE-0F2D-4661-86D8-87B6051781B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>
    <p:cut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0DD35C-F597-4A99-9B69-EA2EBD68E806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5BACDE-0F2D-4661-86D8-87B6051781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ut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0DD35C-F597-4A99-9B69-EA2EBD68E806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5BACDE-0F2D-4661-86D8-87B6051781B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>
    <p:cut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20DD35C-F597-4A99-9B69-EA2EBD68E806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5BACDE-0F2D-4661-86D8-87B6051781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ut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20DD35C-F597-4A99-9B69-EA2EBD68E806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05BACDE-0F2D-4661-86D8-87B6051781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ut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20DD35C-F597-4A99-9B69-EA2EBD68E806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05BACDE-0F2D-4661-86D8-87B6051781BE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spd="med">
    <p:cut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20DD35C-F597-4A99-9B69-EA2EBD68E806}" type="datetimeFigureOut">
              <a:rPr lang="ru-RU" smtClean="0"/>
              <a:pPr/>
              <a:t>11.02.2022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05BACDE-0F2D-4661-86D8-87B6051781B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ransition spd="med">
    <p:cut thruBlk="1"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2.png"/><Relationship Id="rId4" Type="http://schemas.openxmlformats.org/officeDocument/2006/relationships/image" Target="../media/image8.jpeg"/><Relationship Id="rId9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urok.ru/fizkulturnoe-razvlechenie-garpamdi-metkiy-strelok-3699787.html" TargetMode="External"/><Relationship Id="rId2" Type="http://schemas.openxmlformats.org/officeDocument/2006/relationships/hyperlink" Target="https://nsportal.ru/detskiy-sad/regionalnyy-komponent/2018/10/31/sozdanie-usloviy-dlya-uspeshnogo-ovladeniy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mc27.ru/wp-content/uploads/2019/08/sbornik-statej-2019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7" t="80774" b="12218"/>
          <a:stretch/>
        </p:blipFill>
        <p:spPr bwMode="auto">
          <a:xfrm rot="10800000">
            <a:off x="0" y="6357958"/>
            <a:ext cx="9144000" cy="5000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71802" y="285728"/>
            <a:ext cx="564360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Муниципальное бюджетное дошкольное образовательное учреждение детский сад №35 села Ачан Амурского муниципального района Хабаровского края 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(МБДОУ №35 с. Ачан)</a:t>
            </a:r>
            <a:endParaRPr lang="ru-RU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4714884"/>
            <a:ext cx="8143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Конкурс</a:t>
            </a:r>
            <a:r>
              <a:rPr lang="ru-RU" sz="2400" b="1" dirty="0" smtClean="0">
                <a:solidFill>
                  <a:srgbClr val="00B0F0"/>
                </a:solidFill>
              </a:rPr>
              <a:t> 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«100 </a:t>
            </a:r>
            <a:r>
              <a:rPr lang="ru-RU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Престижных</a:t>
            </a:r>
            <a:r>
              <a:rPr lang="ru-RU" sz="2400" b="1" dirty="0" smtClean="0">
                <a:solidFill>
                  <a:srgbClr val="00B0F0"/>
                </a:solidFill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</a:rPr>
              <a:t>детских</a:t>
            </a:r>
            <a:r>
              <a:rPr lang="ru-RU" sz="2400" b="1" dirty="0" smtClean="0">
                <a:solidFill>
                  <a:srgbClr val="00B0F0"/>
                </a:solidFill>
              </a:rPr>
              <a:t> садов </a:t>
            </a:r>
            <a:r>
              <a:rPr lang="ru-RU" sz="2400" b="1" dirty="0" smtClean="0">
                <a:solidFill>
                  <a:srgbClr val="00B050"/>
                </a:solidFill>
              </a:rPr>
              <a:t>России»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9" name="Рисунок 8" descr="C:\Documents and Settings\123\Рабочий стол\дс №35.jpg"/>
          <p:cNvPicPr/>
          <p:nvPr/>
        </p:nvPicPr>
        <p:blipFill>
          <a:blip r:embed="rId4" cstate="print"/>
          <a:srcRect l="7906" b="21143"/>
          <a:stretch>
            <a:fillRect/>
          </a:stretch>
        </p:blipFill>
        <p:spPr bwMode="auto">
          <a:xfrm>
            <a:off x="2214546" y="1928802"/>
            <a:ext cx="6643734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1" name="Рисунок 10" descr="E:\карта Амурского района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2143108" cy="1928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0" y="2428868"/>
            <a:ext cx="192879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1"/>
                </a:solidFill>
              </a:rPr>
              <a:t>«Бессмертие народа – в его языке»</a:t>
            </a:r>
          </a:p>
          <a:p>
            <a:endParaRPr lang="ru-RU" sz="2000" i="1" dirty="0" smtClean="0"/>
          </a:p>
          <a:p>
            <a:endParaRPr lang="ru-RU" sz="2000" i="1" dirty="0" smtClean="0">
              <a:solidFill>
                <a:schemeClr val="accent1"/>
              </a:solidFill>
            </a:endParaRPr>
          </a:p>
          <a:p>
            <a:r>
              <a:rPr lang="ru-RU" sz="2000" i="1" dirty="0" smtClean="0">
                <a:solidFill>
                  <a:schemeClr val="accent1"/>
                </a:solidFill>
              </a:rPr>
              <a:t>Ч.Т. Айтматов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124\Desktop\смотры конкурсы\20180420_100510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 rot="5400000" flipV="1">
            <a:off x="4893471" y="4321975"/>
            <a:ext cx="2071702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54" y="0"/>
            <a:ext cx="8358246" cy="72547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effectLst/>
              </a:rPr>
              <a:t/>
            </a:r>
            <a:br>
              <a:rPr lang="ru-RU" sz="2700" b="1" dirty="0" smtClean="0">
                <a:effectLst/>
              </a:rPr>
            </a:br>
            <a:r>
              <a:rPr lang="ru-RU" sz="2700" b="1" dirty="0" smtClean="0">
                <a:effectLst/>
              </a:rPr>
              <a:t/>
            </a:r>
            <a:br>
              <a:rPr lang="ru-RU" sz="2700" b="1" dirty="0" smtClean="0">
                <a:effectLst/>
              </a:rPr>
            </a:br>
            <a:r>
              <a:rPr lang="ru-RU" sz="2200" b="1" dirty="0" smtClean="0">
                <a:solidFill>
                  <a:schemeClr val="accent1"/>
                </a:solidFill>
                <a:effectLst/>
              </a:rPr>
              <a:t>Организация эффективного взаимодействия дошкольного образовательного учреждения и семьи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8" name="Picture 2" descr="C:\Users\124\Desktop\смотры конкурсы\20180420_100609.jpg"/>
          <p:cNvPicPr>
            <a:picLocks noChangeAspect="1" noChangeArrowheads="1"/>
          </p:cNvPicPr>
          <p:nvPr/>
        </p:nvPicPr>
        <p:blipFill>
          <a:blip r:embed="rId3" cstate="print"/>
          <a:srcRect l="16406" t="8333" r="34375"/>
          <a:stretch>
            <a:fillRect/>
          </a:stretch>
        </p:blipFill>
        <p:spPr bwMode="auto">
          <a:xfrm rot="5400000">
            <a:off x="6893735" y="4250537"/>
            <a:ext cx="2071702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124\Documents\20180530_170646.jpg"/>
          <p:cNvPicPr/>
          <p:nvPr/>
        </p:nvPicPr>
        <p:blipFill>
          <a:blip r:embed="rId4" cstate="print"/>
          <a:srcRect b="5714"/>
          <a:stretch>
            <a:fillRect/>
          </a:stretch>
        </p:blipFill>
        <p:spPr bwMode="auto">
          <a:xfrm>
            <a:off x="357158" y="857233"/>
            <a:ext cx="3429025" cy="2786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7" t="80774" b="12218"/>
          <a:stretch/>
        </p:blipFill>
        <p:spPr bwMode="auto">
          <a:xfrm rot="10800000">
            <a:off x="0" y="6453336"/>
            <a:ext cx="9144000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43504" y="3714752"/>
            <a:ext cx="4000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Конкурс «Лучшее национальное блюдо!»</a:t>
            </a:r>
            <a:endParaRPr lang="ru-RU" sz="1600" dirty="0"/>
          </a:p>
        </p:txBody>
      </p:sp>
      <p:pic>
        <p:nvPicPr>
          <p:cNvPr id="10" name="Рисунок 9" descr="http://xn---35-5cdaz5d8azc.xn----7sbe8ajolees.xn--p1ai/wp-content/uploads/2021/02/IMG-20210219-WA0059-150x15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1571612"/>
            <a:ext cx="2000264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http://xn---35-5cdaz5d8azc.xn----7sbe8ajolees.xn--p1ai/wp-content/uploads/2021/02/IMG-20210220-WA0060-150x15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1571612"/>
            <a:ext cx="2786082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 rot="10800000" flipV="1">
            <a:off x="3929058" y="815159"/>
            <a:ext cx="22860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конкурс «Семейный сундучок» победитель Ходжер Александр</a:t>
            </a:r>
            <a:endParaRPr lang="ru-RU" sz="14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6500826" y="785794"/>
            <a:ext cx="23574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«Семейная коллекция» — Ходжер Софья «Серьги моей прапрабабушки»</a:t>
            </a:r>
            <a:endParaRPr lang="ru-RU" sz="1400" dirty="0"/>
          </a:p>
        </p:txBody>
      </p:sp>
      <p:pic>
        <p:nvPicPr>
          <p:cNvPr id="1026" name="Picture 2" descr="I:\фото для презентации\IMG-20210331-WA002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43174" y="4286256"/>
            <a:ext cx="2143140" cy="2071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4" descr="I:\фото для презентации\IMG-20210331-WA001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482" y="4286256"/>
            <a:ext cx="2491116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TextBox 31"/>
          <p:cNvSpPr txBox="1"/>
          <p:nvPr/>
        </p:nvSpPr>
        <p:spPr>
          <a:xfrm>
            <a:off x="357158" y="3714752"/>
            <a:ext cx="4572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Совместные мероприятия с семьями воспитанников</a:t>
            </a:r>
            <a:endParaRPr lang="ru-RU" sz="1600" dirty="0"/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2" y="1071546"/>
          <a:ext cx="8929718" cy="5786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362216" cy="796908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Укрепление МТБ. Создание этнокультурной предметной пространственной развивающей  среды</a:t>
            </a:r>
            <a:endParaRPr lang="ru-RU" sz="2000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7" t="80774" b="12218"/>
          <a:stretch/>
        </p:blipFill>
        <p:spPr bwMode="auto">
          <a:xfrm rot="10800000">
            <a:off x="0" y="6453336"/>
            <a:ext cx="9144000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928662" y="1214422"/>
          <a:ext cx="757135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818072" cy="1228998"/>
          </a:xfrm>
        </p:spPr>
        <p:txBody>
          <a:bodyPr>
            <a:normAutofit fontScale="90000"/>
          </a:bodyPr>
          <a:lstStyle/>
          <a:p>
            <a:r>
              <a:rPr lang="ru-RU" sz="3100" b="1" i="1" dirty="0" smtClean="0">
                <a:effectLst/>
              </a:rPr>
              <a:t/>
            </a:r>
            <a:br>
              <a:rPr lang="ru-RU" sz="3100" b="1" i="1" dirty="0" smtClean="0">
                <a:effectLst/>
              </a:rPr>
            </a:br>
            <a:r>
              <a:rPr lang="ru-RU" sz="3100" b="1" i="1" dirty="0" smtClean="0">
                <a:effectLst/>
              </a:rPr>
              <a:t>Организация эффективного взаимодействия дошкольного образовательного учреждения и социума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7" t="80774" b="12218"/>
          <a:stretch/>
        </p:blipFill>
        <p:spPr bwMode="auto">
          <a:xfrm rot="10800000">
            <a:off x="0" y="6453336"/>
            <a:ext cx="9144000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1428728" y="1785926"/>
          <a:ext cx="7505722" cy="4462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u="sng" dirty="0" smtClean="0"/>
              <a:t/>
            </a:r>
            <a:br>
              <a:rPr lang="ru-RU" sz="2700" b="1" u="sng" dirty="0" smtClean="0"/>
            </a:br>
            <a:r>
              <a:rPr lang="ru-RU" sz="2700" b="1" dirty="0" smtClean="0"/>
              <a:t>Сотрудничество с общеобразовательной школой </a:t>
            </a:r>
            <a:br>
              <a:rPr lang="ru-RU" sz="2700" b="1" dirty="0" smtClean="0"/>
            </a:br>
            <a:r>
              <a:rPr lang="ru-RU" sz="2700" b="1" dirty="0" smtClean="0"/>
              <a:t>с. Ачан в рамках преемственности по обучению родного языка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7" t="80774" b="12218"/>
          <a:stretch/>
        </p:blipFill>
        <p:spPr bwMode="auto">
          <a:xfrm rot="10800000">
            <a:off x="0" y="6453336"/>
            <a:ext cx="9144000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6778"/>
            <a:ext cx="5857916" cy="1140520"/>
          </a:xfrm>
        </p:spPr>
        <p:txBody>
          <a:bodyPr/>
          <a:lstStyle/>
          <a:p>
            <a:r>
              <a:rPr lang="ru-RU" dirty="0" smtClean="0"/>
              <a:t>Сотрудничество с общественной организацией малочисленных народов Севера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28596" y="1406964"/>
            <a:ext cx="6000792" cy="1379094"/>
          </a:xfrm>
        </p:spPr>
        <p:txBody>
          <a:bodyPr>
            <a:noAutofit/>
          </a:bodyPr>
          <a:lstStyle/>
          <a:p>
            <a:r>
              <a:rPr lang="ru-RU" sz="2000" dirty="0" smtClean="0"/>
              <a:t>Реализация социального проекта ООМНС  с компанией «Полиметалл», кружок «</a:t>
            </a:r>
            <a:r>
              <a:rPr lang="ru-RU" sz="2000" dirty="0" err="1" smtClean="0"/>
              <a:t>Нанайкан</a:t>
            </a:r>
            <a:r>
              <a:rPr lang="ru-RU" sz="2000" dirty="0" smtClean="0"/>
              <a:t>» по договору с носителем нанайского языка Киля Лидией Алексеевной </a:t>
            </a:r>
            <a:endParaRPr lang="ru-RU" sz="2000" dirty="0"/>
          </a:p>
        </p:txBody>
      </p:sp>
      <p:pic>
        <p:nvPicPr>
          <p:cNvPr id="3074" name="Picture 2" descr="C:\Users\124\Desktop\кружок Нанайкан\20180529_1622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0521" t="7984" r="16020"/>
          <a:stretch>
            <a:fillRect/>
          </a:stretch>
        </p:blipFill>
        <p:spPr bwMode="auto">
          <a:xfrm rot="5400000">
            <a:off x="18050" y="3125166"/>
            <a:ext cx="3678611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124\Desktop\кружок Нанайкан\20180529_162626.jpg"/>
          <p:cNvPicPr>
            <a:picLocks noChangeAspect="1" noChangeArrowheads="1"/>
          </p:cNvPicPr>
          <p:nvPr/>
        </p:nvPicPr>
        <p:blipFill>
          <a:blip r:embed="rId3" cstate="print"/>
          <a:srcRect l="23438" t="4166" r="21874" b="4167"/>
          <a:stretch>
            <a:fillRect/>
          </a:stretch>
        </p:blipFill>
        <p:spPr bwMode="auto">
          <a:xfrm rot="5400000">
            <a:off x="2931900" y="3068836"/>
            <a:ext cx="3555748" cy="3133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124\Desktop\для проекта Нанайкан\20180529_163431.jpg"/>
          <p:cNvPicPr>
            <a:picLocks noChangeAspect="1" noChangeArrowheads="1"/>
          </p:cNvPicPr>
          <p:nvPr/>
        </p:nvPicPr>
        <p:blipFill>
          <a:blip r:embed="rId4" cstate="print"/>
          <a:srcRect l="25000" t="12500" r="34375" b="13888"/>
          <a:stretch>
            <a:fillRect/>
          </a:stretch>
        </p:blipFill>
        <p:spPr bwMode="auto">
          <a:xfrm rot="5400000">
            <a:off x="5936846" y="3150804"/>
            <a:ext cx="3429024" cy="2985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124\Desktop\кружок Нанайкан\20180529_163059.jpg"/>
          <p:cNvPicPr>
            <a:picLocks noChangeAspect="1" noChangeArrowheads="1"/>
          </p:cNvPicPr>
          <p:nvPr/>
        </p:nvPicPr>
        <p:blipFill>
          <a:blip r:embed="rId5" cstate="print"/>
          <a:srcRect l="18750" t="63889" r="64844" b="6944"/>
          <a:stretch>
            <a:fillRect/>
          </a:stretch>
        </p:blipFill>
        <p:spPr bwMode="auto">
          <a:xfrm rot="5400000">
            <a:off x="6572232" y="428604"/>
            <a:ext cx="242889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7" t="80774" b="12218"/>
          <a:stretch/>
        </p:blipFill>
        <p:spPr bwMode="auto">
          <a:xfrm rot="10800000">
            <a:off x="0" y="6453336"/>
            <a:ext cx="9144000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ru-RU" dirty="0" smtClean="0"/>
              <a:t>повышении уровня профессиональной компетенции педагогов, и транслирование опыта практических результатов.</a:t>
            </a:r>
          </a:p>
          <a:p>
            <a:pPr lvl="0"/>
            <a:r>
              <a:rPr lang="ru-RU" dirty="0" smtClean="0"/>
              <a:t>Создание предметно-пространственной развивающей среды и материально-технической базы в группах в соответствии с образовательными областями образовательной программы ДОУ.</a:t>
            </a:r>
          </a:p>
          <a:p>
            <a:pPr lvl="0"/>
            <a:r>
              <a:rPr lang="ru-RU" dirty="0" smtClean="0"/>
              <a:t>Рост творческих достижений всех субъектов образовательного процесса.</a:t>
            </a:r>
          </a:p>
          <a:p>
            <a:pPr lvl="0"/>
            <a:r>
              <a:rPr lang="ru-RU" dirty="0" smtClean="0"/>
              <a:t>Активное включение родителей в образовательный процесс.</a:t>
            </a:r>
          </a:p>
          <a:p>
            <a:pPr lvl="0"/>
            <a:r>
              <a:rPr lang="ru-RU" dirty="0" smtClean="0"/>
              <a:t>В совершенствовании форм и методов совместного взаимодействия с </a:t>
            </a:r>
            <a:r>
              <a:rPr lang="ru-RU" dirty="0" err="1" smtClean="0"/>
              <a:t>социокультурными</a:t>
            </a:r>
            <a:r>
              <a:rPr lang="ru-RU" dirty="0" smtClean="0"/>
              <a:t> центрами села и района.</a:t>
            </a:r>
          </a:p>
          <a:p>
            <a:pPr lvl="0"/>
            <a:r>
              <a:rPr lang="ru-RU" dirty="0" smtClean="0"/>
              <a:t>Создание привлекательного в глазах всех субъектов образовательного процесса имиджа ДОУ, разработка стратегии по благоустройству территории ДОУ.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перспективы работы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7" t="80774" b="12218"/>
          <a:stretch/>
        </p:blipFill>
        <p:spPr bwMode="auto">
          <a:xfrm rot="10800000">
            <a:off x="0" y="6453336"/>
            <a:ext cx="9144000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548680"/>
            <a:ext cx="7674056" cy="5699720"/>
          </a:xfrm>
        </p:spPr>
        <p:txBody>
          <a:bodyPr>
            <a:normAutofit fontScale="25000" lnSpcReduction="20000"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8000" b="1" dirty="0" smtClean="0">
                <a:solidFill>
                  <a:schemeClr val="accent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Юридический адрес:</a:t>
            </a:r>
            <a:r>
              <a:rPr lang="ru-RU" sz="8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8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682636, Хабаровский край, Амурский район. с. Ачан, ул. Советская, д. 21.  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8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Учреждении функционируют 2 разновозрастные группы, укомплектованных в соответствии с возрастными нормами.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8000" b="1" dirty="0" smtClean="0">
                <a:solidFill>
                  <a:schemeClr val="accent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Целью Учреждения является</a:t>
            </a:r>
            <a:r>
              <a:rPr lang="ru-RU" sz="8000" dirty="0" smtClean="0">
                <a:solidFill>
                  <a:schemeClr val="accent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8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всестороннее формирование личности ребенка с учетом особенностей его физического, психического развития, индивидуальных возможностей и способностей, развитие и совершенствование образовательного процесса, освоение целевых ориентиров на этапе завершения дошкольного образования. 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8000" b="1" dirty="0" smtClean="0">
                <a:solidFill>
                  <a:schemeClr val="accent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Основными задачами Учреждения является</a:t>
            </a:r>
            <a:r>
              <a:rPr lang="ru-RU" sz="8000" dirty="0" smtClean="0">
                <a:solidFill>
                  <a:schemeClr val="accent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ru-RU" sz="8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охрана жизни и укрепление физического и психического здоровья детей;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ru-RU" sz="8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обеспечение познавательного, речевого, социально-коммуникативного, художественно-  эстетического и физического развития детей;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ru-RU" sz="8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воспитание с учетом возрастных категорий детей, гражданственности, уважения правам и свободам человека, регионального компонента, любви к окружающей природе, Родине, семье;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ru-RU" sz="8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взаимодействие с семьями детей для обеспечения полноценного развития детей;  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ru-RU" sz="8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оказание консультативной помощи родителям (законным представителям) по вопросам воспитания, обучения и развития детей.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7" t="80774" b="12218"/>
          <a:stretch/>
        </p:blipFill>
        <p:spPr bwMode="auto">
          <a:xfrm rot="10800000">
            <a:off x="0" y="6453336"/>
            <a:ext cx="9144000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857232"/>
            <a:ext cx="8576530" cy="5391168"/>
          </a:xfrm>
        </p:spPr>
        <p:txBody>
          <a:bodyPr>
            <a:normAutofit fontScale="25000" lnSpcReduction="20000"/>
          </a:bodyPr>
          <a:lstStyle/>
          <a:p>
            <a:pPr algn="just"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6800" dirty="0" smtClean="0">
                <a:latin typeface="Times New Roman" pitchFamily="18" charset="0"/>
                <a:cs typeface="Times New Roman" pitchFamily="18" charset="0"/>
              </a:rPr>
              <a:t>Наш детский сад МБДОУ №35 с.Ачан расположен в старейшем национальном селе Ачан, которому в 2021 году исполнится 370 лет.  Документально наше село впервые упомянуто в путевых записках первопроходца Амура Ерофея Павловича Хабарова, с тех пор поселения коренных жителей вошли в состав Российского государства. Проживают в нем коренные малочисленные народы Севера – нанайцы. Раннее при колхозе «Нанайский партизан» был открыт детский сад в 1932 году, с даты основания колхоза. С 1982 года введено в эксплуатацию новое здание детского сада. Вот уже 38 лет в здании детского сада не смолкают звонкие детские голоса.</a:t>
            </a:r>
          </a:p>
          <a:p>
            <a:pPr algn="just">
              <a:buNone/>
            </a:pPr>
            <a:r>
              <a:rPr lang="ru-RU" sz="6800" dirty="0" smtClean="0">
                <a:latin typeface="Times New Roman" pitchFamily="18" charset="0"/>
                <a:cs typeface="Times New Roman" pitchFamily="18" charset="0"/>
              </a:rPr>
              <a:t>	В  настоящее время детский сад посещают 36 детей, функционируют 2 разновозрастные группы:</a:t>
            </a:r>
          </a:p>
          <a:p>
            <a:pPr algn="just"/>
            <a:r>
              <a:rPr lang="ru-RU" sz="6800" dirty="0" smtClean="0">
                <a:latin typeface="Times New Roman" pitchFamily="18" charset="0"/>
                <a:cs typeface="Times New Roman" pitchFamily="18" charset="0"/>
              </a:rPr>
              <a:t>Группа «Солнышко» (</a:t>
            </a:r>
            <a:r>
              <a:rPr lang="ru-RU" sz="6800" dirty="0" err="1" smtClean="0">
                <a:latin typeface="Times New Roman" pitchFamily="18" charset="0"/>
                <a:cs typeface="Times New Roman" pitchFamily="18" charset="0"/>
              </a:rPr>
              <a:t>Сиункэн</a:t>
            </a:r>
            <a:r>
              <a:rPr lang="ru-RU" sz="6800" dirty="0" smtClean="0">
                <a:latin typeface="Times New Roman" pitchFamily="18" charset="0"/>
                <a:cs typeface="Times New Roman" pitchFamily="18" charset="0"/>
              </a:rPr>
              <a:t>) с 1-3 лет;</a:t>
            </a:r>
          </a:p>
          <a:p>
            <a:pPr algn="just"/>
            <a:r>
              <a:rPr lang="ru-RU" sz="6800" dirty="0" smtClean="0">
                <a:latin typeface="Times New Roman" pitchFamily="18" charset="0"/>
                <a:cs typeface="Times New Roman" pitchFamily="18" charset="0"/>
              </a:rPr>
              <a:t>Группа  «Звездочка» (</a:t>
            </a:r>
            <a:r>
              <a:rPr lang="ru-RU" sz="6800" dirty="0" err="1" smtClean="0">
                <a:latin typeface="Times New Roman" pitchFamily="18" charset="0"/>
                <a:cs typeface="Times New Roman" pitchFamily="18" charset="0"/>
              </a:rPr>
              <a:t>Хосиктакан</a:t>
            </a:r>
            <a:r>
              <a:rPr lang="ru-RU" sz="6800" dirty="0" smtClean="0">
                <a:latin typeface="Times New Roman" pitchFamily="18" charset="0"/>
                <a:cs typeface="Times New Roman" pitchFamily="18" charset="0"/>
              </a:rPr>
              <a:t>) с 3-7 лет.</a:t>
            </a:r>
          </a:p>
          <a:p>
            <a:pPr algn="just">
              <a:buNone/>
            </a:pPr>
            <a:r>
              <a:rPr lang="ru-RU" sz="6800" dirty="0" smtClean="0">
                <a:latin typeface="Times New Roman" pitchFamily="18" charset="0"/>
                <a:cs typeface="Times New Roman" pitchFamily="18" charset="0"/>
              </a:rPr>
              <a:t> 	Руководит коллективом детского сада заведующий Киле Светлана Григорьевна,  работает по сопровождению детей 21 сотрудник, из них 3 педагога – 3 воспитателя, в том числе по совместительству педагог-психолог,  музыкальный руководитель,  инструктор по физическому воспитанию. </a:t>
            </a:r>
          </a:p>
          <a:p>
            <a:pPr algn="just">
              <a:buNone/>
            </a:pPr>
            <a:r>
              <a:rPr lang="ru-RU" sz="6800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	</a:t>
            </a:r>
            <a:r>
              <a:rPr lang="ru-RU" sz="6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Приоритетным направлением </a:t>
            </a:r>
            <a:r>
              <a:rPr lang="ru-RU" sz="6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работе детского сада является создание   условий для  этнокультурного воспитания, физического, умственного, творческого, 	социального  развития и оздоровления воспитанников детского сада.</a:t>
            </a:r>
          </a:p>
          <a:p>
            <a:pPr algn="just">
              <a:buNone/>
            </a:pPr>
            <a:r>
              <a:rPr lang="ru-RU" sz="6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В детском саду преобладает личностно-ориентированная модель общения, способствующая социальному и эмоциональному раскрепощению каждого ребёнка, раскрытию его творческого и интеллектуального потенциала, а использование разнообразных форм работы с детьми, позволяет достигать высоких результатов в развитии детей.</a:t>
            </a:r>
          </a:p>
          <a:p>
            <a:endParaRPr lang="ru-RU" sz="6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85728"/>
            <a:ext cx="8076464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История МБДОУ №35 с. Ачан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7" t="80774" b="12218"/>
          <a:stretch/>
        </p:blipFill>
        <p:spPr bwMode="auto">
          <a:xfrm rot="10800000">
            <a:off x="0" y="6655668"/>
            <a:ext cx="9144000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000108"/>
            <a:ext cx="4786346" cy="3643338"/>
          </a:xfrm>
        </p:spPr>
        <p:txBody>
          <a:bodyPr>
            <a:normAutofit fontScale="25000" lnSpcReduction="20000"/>
          </a:bodyPr>
          <a:lstStyle/>
          <a:p>
            <a:pPr marL="0" lvl="0" indent="0" algn="just" fontAlgn="base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ru-RU" sz="7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Коллектив нашего учреждения - это сплочённая команда единомышленников. В дошкольном учреждении работает 21 влюблённых в своё дело работников, которых объединяет одно общее желание: понять детей, помочь им быть самим собой, осознать себя как личность. </a:t>
            </a:r>
          </a:p>
          <a:p>
            <a:pPr marL="0" lvl="0" indent="0" algn="just" fontAlgn="base">
              <a:lnSpc>
                <a:spcPct val="120000"/>
              </a:lnSpc>
              <a:spcBef>
                <a:spcPts val="0"/>
              </a:spcBef>
              <a:buClrTx/>
              <a:buSzTx/>
              <a:buNone/>
            </a:pPr>
            <a:r>
              <a:rPr lang="ru-RU" sz="7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Педагогический коллектив состоит из трех воспитателей, который ведёт уникальную, кропотливую работу в различных направлениях дошкольного образования, чтобы сделать детство наших воспитанников интересным, незабываемым и ярким.</a:t>
            </a:r>
          </a:p>
          <a:p>
            <a:pPr marL="0" lvl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Имеют: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</a:pPr>
            <a:r>
              <a:rPr lang="ru-RU" sz="7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высшее образование - 2, 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</a:pPr>
            <a:r>
              <a:rPr lang="ru-RU" sz="7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среднее специальное образование – 1, 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</a:pPr>
            <a:r>
              <a:rPr lang="ru-RU" sz="7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1-ю квалификационную категорию – 2 воспитателя, 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</a:pPr>
            <a:r>
              <a:rPr lang="ru-RU" sz="7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соответствие занимаемой должности – 1 педагог.</a:t>
            </a:r>
          </a:p>
          <a:p>
            <a:pPr>
              <a:lnSpc>
                <a:spcPct val="120000"/>
              </a:lnSpc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</a:rPr>
              <a:t>Коллектив МБДОУ №35 </a:t>
            </a:r>
            <a:endParaRPr lang="ru-RU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7" t="80774" b="12218"/>
          <a:stretch/>
        </p:blipFill>
        <p:spPr bwMode="auto">
          <a:xfrm rot="10800000">
            <a:off x="0" y="6453336"/>
            <a:ext cx="9144000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Рисунок 5" descr="C:\Documents and Settings\123\Рабочий стол\Фото для презентации\06784202.jpg"/>
          <p:cNvPicPr/>
          <p:nvPr/>
        </p:nvPicPr>
        <p:blipFill>
          <a:blip r:embed="rId3" cstate="print"/>
          <a:srcRect b="8315"/>
          <a:stretch>
            <a:fillRect/>
          </a:stretch>
        </p:blipFill>
        <p:spPr bwMode="auto">
          <a:xfrm>
            <a:off x="5357818" y="1142983"/>
            <a:ext cx="3286148" cy="4572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7" t="80774" b="12218"/>
          <a:stretch/>
        </p:blipFill>
        <p:spPr bwMode="auto">
          <a:xfrm rot="10800000">
            <a:off x="0" y="6357958"/>
            <a:ext cx="9144000" cy="5000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0" name="Содержимое 19"/>
          <p:cNvSpPr>
            <a:spLocks noGrp="1"/>
          </p:cNvSpPr>
          <p:nvPr>
            <p:ph idx="1"/>
          </p:nvPr>
        </p:nvSpPr>
        <p:spPr>
          <a:xfrm>
            <a:off x="428596" y="285728"/>
            <a:ext cx="8429684" cy="5929353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9600" b="1" dirty="0" smtClean="0">
                <a:solidFill>
                  <a:schemeClr val="bg2">
                    <a:lumMod val="50000"/>
                  </a:schemeClr>
                </a:solidFill>
              </a:rPr>
              <a:t>Приоритетное направление</a:t>
            </a:r>
            <a:endParaRPr lang="ru-RU" sz="9600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just">
              <a:buNone/>
            </a:pPr>
            <a:endParaRPr lang="ru-RU" sz="6400" dirty="0" smtClean="0"/>
          </a:p>
          <a:p>
            <a:pPr algn="just">
              <a:buNone/>
            </a:pPr>
            <a:r>
              <a:rPr lang="ru-RU" sz="6400" dirty="0" smtClean="0"/>
              <a:t>Сегодня всё более явственно обнаруживается возрождение национального духа, национальной культуры и традиций, духовных ценностей и социальных институтов, самосознания и самоуважения народа. </a:t>
            </a:r>
          </a:p>
          <a:p>
            <a:pPr algn="just">
              <a:buNone/>
            </a:pPr>
            <a:r>
              <a:rPr lang="ru-RU" sz="6400" dirty="0" smtClean="0"/>
              <a:t>Первым таким социальным институтом является семья, а потом уже – детский сад, который тесно сотрудничает с семьёй ребёнка. Формированию национальной идентичности, возникновению стабильной картины мира и нахождению каждым ребёнком своего места в нём как нельзя лучше способствует своевременное приобщение детей к народной культуре. </a:t>
            </a:r>
          </a:p>
          <a:p>
            <a:pPr algn="just">
              <a:buNone/>
            </a:pPr>
            <a:r>
              <a:rPr lang="ru-RU" sz="6400" dirty="0" smtClean="0"/>
              <a:t>На необходимость выбора </a:t>
            </a:r>
            <a:r>
              <a:rPr lang="ru-RU" sz="6400" dirty="0" smtClean="0">
                <a:solidFill>
                  <a:schemeClr val="bg2">
                    <a:lumMod val="50000"/>
                  </a:schemeClr>
                </a:solidFill>
              </a:rPr>
              <a:t>приоритетного направления</a:t>
            </a:r>
            <a:r>
              <a:rPr lang="ru-RU" sz="6400" dirty="0" smtClean="0"/>
              <a:t>, по изучению родной культуры в сочетании с воспитанием уважительного отношения к другим культурам, повлияло, месторасположение детского сада в местах компактного проживания нанайского народа. </a:t>
            </a:r>
          </a:p>
          <a:p>
            <a:pPr algn="just">
              <a:buNone/>
            </a:pPr>
            <a:r>
              <a:rPr lang="ru-RU" sz="6400" dirty="0" smtClean="0"/>
              <a:t>Своевременное приобщение детей к народной культуре исключит опасность ассимиляции, когда человек как бы поглощается другой культурой, постепенно усваивая ценности, обычаи, язык, традиции и становится культурно неотличим от большинства. </a:t>
            </a:r>
          </a:p>
          <a:p>
            <a:pPr algn="just">
              <a:buNone/>
            </a:pPr>
            <a:r>
              <a:rPr lang="ru-RU" sz="6400" dirty="0" smtClean="0"/>
              <a:t>Работая в рамках повышения уровня качества реализации ФГОС ДО, реализации основной общеобразовательной программы  мы остро стали ощущать в области «Социально-коммуникативное развитие», «Познавательное развитие» нехватку у детей социально-нравственных ценностей и несоответствующий уровень знаний дошкольников о родном языке, культуре нашего народа, края, отсюда актуальность темы</a:t>
            </a:r>
            <a:endParaRPr lang="ru-RU" sz="6400" b="1" dirty="0" smtClean="0"/>
          </a:p>
          <a:p>
            <a:pPr>
              <a:buNone/>
            </a:pPr>
            <a:r>
              <a:rPr lang="ru-RU" sz="7200" b="1" dirty="0" smtClean="0">
                <a:solidFill>
                  <a:schemeClr val="bg2">
                    <a:lumMod val="50000"/>
                  </a:schemeClr>
                </a:solidFill>
              </a:rPr>
              <a:t>Актуальность</a:t>
            </a:r>
            <a:r>
              <a:rPr lang="ru-RU" sz="7200" dirty="0" smtClean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  <a:p>
            <a:pPr lvl="0">
              <a:buNone/>
            </a:pPr>
            <a:r>
              <a:rPr lang="ru-RU" sz="6400" dirty="0" smtClean="0"/>
              <a:t>Незнание детьми и родителями родного языка, национальных традиций, культуры;</a:t>
            </a:r>
          </a:p>
          <a:p>
            <a:pPr lvl="0">
              <a:buNone/>
            </a:pPr>
            <a:r>
              <a:rPr lang="ru-RU" sz="6400" dirty="0" smtClean="0"/>
              <a:t>недостаточное  умение играть в национальные игры и игрушки в семьях и детском саду;</a:t>
            </a:r>
          </a:p>
          <a:p>
            <a:pPr lvl="0">
              <a:buNone/>
            </a:pPr>
            <a:r>
              <a:rPr lang="ru-RU" sz="6400" dirty="0" smtClean="0"/>
              <a:t>недостаточное обогащение материального, методического обеспечения с учетом региональных особенностей в ДОУ.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71472" y="1285860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B0F0"/>
                </a:solidFill>
              </a:rPr>
              <a:t>Модель работы по этнокультурному воспитанию в условиях малокомплектного детского сада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0" y="500042"/>
          <a:ext cx="9144000" cy="909559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28770"/>
                <a:gridCol w="7315230"/>
              </a:tblGrid>
              <a:tr h="577998">
                <a:tc>
                  <a:txBody>
                    <a:bodyPr/>
                    <a:lstStyle/>
                    <a:p>
                      <a:r>
                        <a:rPr lang="ru-RU" dirty="0" smtClean="0"/>
                        <a:t>Формы работы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Наименования мероприятий</a:t>
                      </a:r>
                      <a:endParaRPr lang="ru-RU" dirty="0"/>
                    </a:p>
                  </a:txBody>
                  <a:tcPr/>
                </a:tc>
              </a:tr>
              <a:tr h="1207952">
                <a:tc>
                  <a:txBody>
                    <a:bodyPr/>
                    <a:lstStyle/>
                    <a:p>
                      <a:r>
                        <a:rPr lang="ru-RU" dirty="0" smtClean="0"/>
                        <a:t>Семинары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rtl="0"/>
                      <a:r>
                        <a:rPr lang="ru-RU" dirty="0" smtClean="0"/>
                        <a:t>«Самообразование как важный инструмент профессионального роста педагогического работника»;</a:t>
                      </a:r>
                    </a:p>
                    <a:p>
                      <a:pPr lvl="0" rtl="0"/>
                      <a:r>
                        <a:rPr lang="ru-RU" dirty="0" smtClean="0"/>
                        <a:t>Современные образовательные технологии – залог высокого качества организации образовательного процесса в условиях ФГОС»</a:t>
                      </a:r>
                      <a:endParaRPr lang="ru-RU" dirty="0"/>
                    </a:p>
                  </a:txBody>
                  <a:tcPr/>
                </a:tc>
              </a:tr>
              <a:tr h="1073426">
                <a:tc>
                  <a:txBody>
                    <a:bodyPr/>
                    <a:lstStyle/>
                    <a:p>
                      <a:r>
                        <a:rPr lang="ru-RU" dirty="0" smtClean="0"/>
                        <a:t>Муниципальные педагогические чтения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«Инновационная деятельность как одно из условий достижения качественного образования» по теме «</a:t>
                      </a:r>
                      <a:r>
                        <a:rPr lang="ru-RU" dirty="0" err="1" smtClean="0"/>
                        <a:t>Бизиборд</a:t>
                      </a:r>
                      <a:r>
                        <a:rPr lang="ru-RU" dirty="0" smtClean="0"/>
                        <a:t>, как инновационное средство развития детей дошкольного возраста» - Киле Н.В.воспитатель сертификат участника</a:t>
                      </a:r>
                      <a:endParaRPr lang="ru-RU" dirty="0"/>
                    </a:p>
                  </a:txBody>
                  <a:tcPr/>
                </a:tc>
              </a:tr>
              <a:tr h="1548929">
                <a:tc>
                  <a:txBody>
                    <a:bodyPr/>
                    <a:lstStyle/>
                    <a:p>
                      <a:r>
                        <a:rPr lang="ru-RU" dirty="0" smtClean="0"/>
                        <a:t>Конкурсы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rtl="0"/>
                      <a:r>
                        <a:rPr lang="ru-RU" dirty="0" smtClean="0"/>
                        <a:t>Региональный уровень  1 место «Мое призвание – дошкольное образование!» - Киле Н.В., воспитатель;</a:t>
                      </a:r>
                    </a:p>
                    <a:p>
                      <a:pPr lvl="0" rtl="0"/>
                      <a:r>
                        <a:rPr lang="ru-RU" dirty="0" smtClean="0"/>
                        <a:t>Муниципальный конкурс педагогического мастерства «На пути к Олимпу» в номинации «Сейф педагога» - 1 место, Киле Н.В., воспитатель</a:t>
                      </a:r>
                      <a:endParaRPr lang="ru-RU" dirty="0"/>
                    </a:p>
                  </a:txBody>
                  <a:tcPr/>
                </a:tc>
              </a:tr>
              <a:tr h="330285">
                <a:tc>
                  <a:txBody>
                    <a:bodyPr/>
                    <a:lstStyle/>
                    <a:p>
                      <a:r>
                        <a:rPr lang="ru-RU" dirty="0" smtClean="0"/>
                        <a:t>Публикации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dirty="0" smtClean="0"/>
                        <a:t>ПУБЛИКАЦИИ: Статья из опыта работы  Киле Н.В. воспитателя «Создание условий для успешного овладения </a:t>
                      </a:r>
                      <a:r>
                        <a:rPr lang="ru-RU" dirty="0" err="1" smtClean="0"/>
                        <a:t>этнонациональной</a:t>
                      </a:r>
                      <a:r>
                        <a:rPr lang="ru-RU" dirty="0" smtClean="0"/>
                        <a:t> культуры средствами разнообразной деятельности детей дошкольного возраста» </a:t>
                      </a:r>
                      <a:r>
                        <a:rPr lang="ru-RU" dirty="0" smtClean="0">
                          <a:hlinkClick r:id="rId2"/>
                        </a:rPr>
                        <a:t>https://nsportal.ru/detskiy-sad/regionalnyy-komponent/2018/10/31/sozdanie-usloviy-dlya-uspeshnogo-ovladeniya</a:t>
                      </a:r>
                      <a:endParaRPr lang="ru-RU" dirty="0" smtClean="0"/>
                    </a:p>
                    <a:p>
                      <a:pPr lvl="0"/>
                      <a:r>
                        <a:rPr lang="ru-RU" dirty="0" smtClean="0"/>
                        <a:t>Методическая разработка, физкультурное развлечение «</a:t>
                      </a:r>
                      <a:r>
                        <a:rPr lang="ru-RU" dirty="0" err="1" smtClean="0"/>
                        <a:t>Гарпамди</a:t>
                      </a:r>
                      <a:r>
                        <a:rPr lang="ru-RU" dirty="0" smtClean="0"/>
                        <a:t> – меткий стрелок»</a:t>
                      </a:r>
                    </a:p>
                    <a:p>
                      <a:pPr lvl="0"/>
                      <a:r>
                        <a:rPr lang="ru-RU" dirty="0" smtClean="0">
                          <a:hlinkClick r:id="rId3"/>
                        </a:rPr>
                        <a:t>https://infourok.ru/fizkulturnoe-razvlechenie-garpamdi-metkiy-strelok-3699787.html</a:t>
                      </a:r>
                      <a:r>
                        <a:rPr lang="ru-RU" dirty="0" smtClean="0"/>
                        <a:t>;</a:t>
                      </a:r>
                    </a:p>
                    <a:p>
                      <a:pPr lvl="0"/>
                      <a:r>
                        <a:rPr lang="ru-RU" dirty="0" smtClean="0"/>
                        <a:t>Сборник «Статья, август 2019» - Тема: Влияние национальных нанайских игр на </a:t>
                      </a:r>
                      <a:r>
                        <a:rPr lang="ru-RU" dirty="0" err="1" smtClean="0"/>
                        <a:t>гендерное</a:t>
                      </a:r>
                      <a:r>
                        <a:rPr lang="ru-RU" dirty="0" smtClean="0"/>
                        <a:t> воспитание детей дошкольного возраста</a:t>
                      </a:r>
                    </a:p>
                    <a:p>
                      <a:pPr lvl="0"/>
                      <a:r>
                        <a:rPr lang="ru-RU" dirty="0" smtClean="0">
                          <a:hlinkClick r:id="rId4"/>
                        </a:rPr>
                        <a:t>http://www.imc27.ru/wp-content/uploads/2019/08/sbornik-statej-2019.pdf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577998">
                <a:tc>
                  <a:txBody>
                    <a:bodyPr/>
                    <a:lstStyle/>
                    <a:p>
                      <a:r>
                        <a:rPr lang="ru-RU" dirty="0" smtClean="0"/>
                        <a:t>Самообразование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«Этнокультурное воспитание детей через реализацию проектной деятельности» 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0"/>
            <a:ext cx="8429684" cy="57148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</a:rPr>
              <a:t>Повышение компетентности педагогов</a:t>
            </a:r>
            <a:endParaRPr lang="ru-RU" sz="24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med">
    <p:cut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effectLst/>
              </a:rPr>
              <a:t/>
            </a:r>
            <a:br>
              <a:rPr lang="ru-RU" sz="3600" b="1" dirty="0" smtClean="0">
                <a:effectLst/>
              </a:rPr>
            </a:br>
            <a:r>
              <a:rPr lang="ru-RU" sz="3600" b="1" dirty="0" smtClean="0">
                <a:effectLst/>
              </a:rPr>
              <a:t>Изучение родного языка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7" t="80774" b="12218"/>
          <a:stretch/>
        </p:blipFill>
        <p:spPr bwMode="auto">
          <a:xfrm rot="10800000">
            <a:off x="0" y="6453336"/>
            <a:ext cx="9144000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428596" y="135729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571744"/>
            <a:ext cx="7481776" cy="500066"/>
          </a:xfrm>
        </p:spPr>
        <p:txBody>
          <a:bodyPr>
            <a:normAutofit/>
          </a:bodyPr>
          <a:lstStyle/>
          <a:p>
            <a:r>
              <a:rPr lang="ru-RU" b="1" dirty="0" smtClean="0"/>
              <a:t>Реализация дополнительного образования</a:t>
            </a:r>
            <a:r>
              <a:rPr lang="ru-RU" b="1" i="1" u="sng" dirty="0" smtClean="0"/>
              <a:t> 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642910" y="857232"/>
            <a:ext cx="4500594" cy="1714512"/>
          </a:xfrm>
        </p:spPr>
        <p:txBody>
          <a:bodyPr>
            <a:normAutofit fontScale="92500"/>
          </a:bodyPr>
          <a:lstStyle/>
          <a:p>
            <a:pPr lvl="0" algn="l"/>
            <a:r>
              <a:rPr lang="ru-RU" sz="2100" b="1" dirty="0" smtClean="0"/>
              <a:t>Цель:</a:t>
            </a:r>
            <a:r>
              <a:rPr lang="ru-RU" sz="2100" dirty="0" smtClean="0"/>
              <a:t> реализация планов работы кружков способствует  всестороннему развитию ребенка-дошкольника, раскрытию его творческих </a:t>
            </a:r>
            <a:r>
              <a:rPr lang="ru-RU" sz="2300" dirty="0" smtClean="0"/>
              <a:t>возможностей</a:t>
            </a:r>
            <a:r>
              <a:rPr lang="ru-RU" sz="2100" dirty="0" smtClean="0"/>
              <a:t> и способностей.</a:t>
            </a:r>
          </a:p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928662" y="3214687"/>
            <a:ext cx="7824814" cy="278608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Кружок «Северное многоборье» физкультурно-спортивной направленности</a:t>
            </a:r>
          </a:p>
          <a:p>
            <a:r>
              <a:rPr lang="ru-RU" sz="2400" dirty="0" smtClean="0"/>
              <a:t>Кружок «</a:t>
            </a:r>
            <a:r>
              <a:rPr lang="ru-RU" sz="2400" dirty="0" err="1" smtClean="0"/>
              <a:t>Паксикан</a:t>
            </a:r>
            <a:r>
              <a:rPr lang="ru-RU" sz="2400" dirty="0" smtClean="0"/>
              <a:t>» художественно-эстетической направленности</a:t>
            </a:r>
          </a:p>
          <a:p>
            <a:r>
              <a:rPr lang="ru-RU" sz="2400" dirty="0" smtClean="0"/>
              <a:t>Кружок «</a:t>
            </a:r>
            <a:r>
              <a:rPr lang="ru-RU" sz="2400" dirty="0" err="1" smtClean="0"/>
              <a:t>Нанайкан</a:t>
            </a:r>
            <a:r>
              <a:rPr lang="ru-RU" sz="2400" dirty="0" smtClean="0"/>
              <a:t>» социально-коммуникативной направленности</a:t>
            </a:r>
          </a:p>
          <a:p>
            <a:endParaRPr lang="ru-RU" sz="2400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7" t="80774" b="12218"/>
          <a:stretch/>
        </p:blipFill>
        <p:spPr bwMode="auto">
          <a:xfrm rot="10800000">
            <a:off x="0" y="6453336"/>
            <a:ext cx="9144000" cy="4046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2683</TotalTime>
  <Words>1060</Words>
  <Application>Microsoft Office PowerPoint</Application>
  <PresentationFormat>Экран (4:3)</PresentationFormat>
  <Paragraphs>145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Открытая</vt:lpstr>
      <vt:lpstr>Слайд 1</vt:lpstr>
      <vt:lpstr>Слайд 2</vt:lpstr>
      <vt:lpstr>История МБДОУ №35 с. Ачан</vt:lpstr>
      <vt:lpstr>Коллектив МБДОУ №35 </vt:lpstr>
      <vt:lpstr>Слайд 5</vt:lpstr>
      <vt:lpstr>Модель работы по этнокультурному воспитанию в условиях малокомплектного детского сада </vt:lpstr>
      <vt:lpstr>Повышение компетентности педагогов</vt:lpstr>
      <vt:lpstr> Изучение родного языка  </vt:lpstr>
      <vt:lpstr>Реализация дополнительного образования </vt:lpstr>
      <vt:lpstr>  Организация эффективного взаимодействия дошкольного образовательного учреждения и семьи </vt:lpstr>
      <vt:lpstr>Укрепление МТБ. Создание этнокультурной предметной пространственной развивающей  среды</vt:lpstr>
      <vt:lpstr> Организация эффективного взаимодействия дошкольного образовательного учреждения и социума </vt:lpstr>
      <vt:lpstr> Сотрудничество с общеобразовательной школой  с. Ачан в рамках преемственности по обучению родного языка </vt:lpstr>
      <vt:lpstr>Сотрудничество с общественной организацией малочисленных народов Севера</vt:lpstr>
      <vt:lpstr>перспективы работы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работы МбДОУ № 35 с. Ачан по этнокультурному воспитанию в условиях малокомплектного детского сада</dc:title>
  <dc:creator>Admin</dc:creator>
  <cp:lastModifiedBy>user</cp:lastModifiedBy>
  <cp:revision>261</cp:revision>
  <dcterms:created xsi:type="dcterms:W3CDTF">2018-11-24T07:24:04Z</dcterms:created>
  <dcterms:modified xsi:type="dcterms:W3CDTF">2022-02-11T09:42:25Z</dcterms:modified>
</cp:coreProperties>
</file>