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  <p:sldId id="259" r:id="rId7"/>
    <p:sldId id="262" r:id="rId8"/>
    <p:sldId id="264" r:id="rId9"/>
    <p:sldId id="263" r:id="rId10"/>
    <p:sldId id="265" r:id="rId11"/>
    <p:sldId id="270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-78" y="-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C9B6-58C0-4461-8E7A-B244305968A4}" type="datetimeFigureOut">
              <a:rPr lang="ru-RU" smtClean="0"/>
              <a:pPr/>
              <a:t>17.12.2022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6D4D-0CD6-4835-8564-DE219F083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660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C9B6-58C0-4461-8E7A-B244305968A4}" type="datetimeFigureOut">
              <a:rPr lang="ru-RU" smtClean="0"/>
              <a:pPr/>
              <a:t>17.12.2022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6D4D-0CD6-4835-8564-DE219F083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36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C9B6-58C0-4461-8E7A-B244305968A4}" type="datetimeFigureOut">
              <a:rPr lang="ru-RU" smtClean="0"/>
              <a:pPr/>
              <a:t>17.12.2022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6D4D-0CD6-4835-8564-DE219F083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7100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C9B6-58C0-4461-8E7A-B244305968A4}" type="datetimeFigureOut">
              <a:rPr lang="ru-RU" smtClean="0"/>
              <a:pPr/>
              <a:t>17.12.2022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6D4D-0CD6-4835-8564-DE219F083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613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C9B6-58C0-4461-8E7A-B244305968A4}" type="datetimeFigureOut">
              <a:rPr lang="ru-RU" smtClean="0"/>
              <a:pPr/>
              <a:t>17.12.2022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6D4D-0CD6-4835-8564-DE219F083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644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C9B6-58C0-4461-8E7A-B244305968A4}" type="datetimeFigureOut">
              <a:rPr lang="ru-RU" smtClean="0"/>
              <a:pPr/>
              <a:t>17.12.2022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6D4D-0CD6-4835-8564-DE219F083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480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C9B6-58C0-4461-8E7A-B244305968A4}" type="datetimeFigureOut">
              <a:rPr lang="ru-RU" smtClean="0"/>
              <a:pPr/>
              <a:t>17.12.2022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6D4D-0CD6-4835-8564-DE219F083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8681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C9B6-58C0-4461-8E7A-B244305968A4}" type="datetimeFigureOut">
              <a:rPr lang="ru-RU" smtClean="0"/>
              <a:pPr/>
              <a:t>17.12.2022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6D4D-0CD6-4835-8564-DE219F083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384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C9B6-58C0-4461-8E7A-B244305968A4}" type="datetimeFigureOut">
              <a:rPr lang="ru-RU" smtClean="0"/>
              <a:pPr/>
              <a:t>17.12.2022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6D4D-0CD6-4835-8564-DE219F083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681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C9B6-58C0-4461-8E7A-B244305968A4}" type="datetimeFigureOut">
              <a:rPr lang="ru-RU" smtClean="0"/>
              <a:pPr/>
              <a:t>17.12.2022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6D4D-0CD6-4835-8564-DE219F083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02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C9B6-58C0-4461-8E7A-B244305968A4}" type="datetimeFigureOut">
              <a:rPr lang="ru-RU" smtClean="0"/>
              <a:pPr/>
              <a:t>17.12.2022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6D4D-0CD6-4835-8564-DE219F083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988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CC9B6-58C0-4461-8E7A-B244305968A4}" type="datetimeFigureOut">
              <a:rPr lang="ru-RU" smtClean="0"/>
              <a:pPr/>
              <a:t>17.12.2022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26D4D-0CD6-4835-8564-DE219F083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770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9796" y="0"/>
            <a:ext cx="8816669" cy="1177871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бюджетное дошкольное образовательное учреждение детский сад №35 села Ачан Амурского муниципального района Хабаровского края 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(МБДОУ №35 с. Ачан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27666" y="2636839"/>
            <a:ext cx="9144000" cy="91545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образовательной программы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№35 с. Ачан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2022- 2023 учебный год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96933" y="5672380"/>
            <a:ext cx="116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2022г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D:\мои документы\Фото САД 35\IMG-20220406-WA0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068" y="197280"/>
            <a:ext cx="1537237" cy="2064181"/>
          </a:xfrm>
          <a:prstGeom prst="rect">
            <a:avLst/>
          </a:prstGeom>
          <a:noFill/>
        </p:spPr>
      </p:pic>
      <p:pic>
        <p:nvPicPr>
          <p:cNvPr id="8" name="Рисунок 7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87" t="80774" b="12218"/>
          <a:stretch/>
        </p:blipFill>
        <p:spPr bwMode="auto">
          <a:xfrm rot="10800000">
            <a:off x="0" y="6357958"/>
            <a:ext cx="12192000" cy="5000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71843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3302" y="325464"/>
            <a:ext cx="916796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0" i="0" dirty="0" smtClean="0">
                <a:solidFill>
                  <a:srgbClr val="6666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взаимодействия с семьями воспитанников:</a:t>
            </a:r>
          </a:p>
          <a:p>
            <a:pPr algn="just"/>
            <a:endParaRPr lang="ru-RU" sz="20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ВЗАИМОПОЗНАНИЕ И ВЗАИМОИНФОРМИРОВАНИЕ 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(беседы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консультации, буклеты, памятки, папки-передвижки, анкетирование, посещение семей на дому, сбор сведений о семье, проведение Дней открытых дверей, информирование через сайт ДОУ</a:t>
            </a:r>
          </a:p>
          <a:p>
            <a:pPr marL="285750" indent="-285750" algn="just">
              <a:buFontTx/>
              <a:buChar char="-"/>
            </a:pP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НЕПРЕРЫВНОЕ ОБРАЗОВАНИЕ ВОСПИТЫВАЮЩИХ ВЗРОСЛЫХ (родительские собрания, семинары-практикумы, тренинги, мастер-классы, круглые столы</a:t>
            </a:r>
          </a:p>
          <a:p>
            <a:pPr marL="285750" indent="-285750" algn="just">
              <a:buFontTx/>
              <a:buChar char="-"/>
            </a:pP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ДЕЯТЕЛЬНОСТЬ ПЕДАГОГОВ, РОДИТЕЛЕЙ, ДЕТЕЙ (участие в проектной деятельности, праздники, фестивали, совместные походы и экскурсии, выставки, совместное участие в конкурсах)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D:\мои документы\Фото САД 35\IMG-20220406-WA0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068" y="197280"/>
            <a:ext cx="1537237" cy="2064181"/>
          </a:xfrm>
          <a:prstGeom prst="rect">
            <a:avLst/>
          </a:prstGeom>
          <a:noFill/>
        </p:spPr>
      </p:pic>
      <p:pic>
        <p:nvPicPr>
          <p:cNvPr id="5" name="Рисунок 4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87" t="80774" b="12218"/>
          <a:stretch/>
        </p:blipFill>
        <p:spPr bwMode="auto">
          <a:xfrm rot="10800000">
            <a:off x="0" y="6357958"/>
            <a:ext cx="12192000" cy="5000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323007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07769" y="387458"/>
            <a:ext cx="832316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2022г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включена рабочая программа воспитания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развитие личности детей дошкольного возраста в различных видах общения и деятельности с учётом их возрастных, индивидуальных психологических и физиологических особенностей и должна быть направлена на решение задач, указанных в пункте 1.6 ФГОС ДО и концепции духовно-нравственного развития и воспитания личности гражданина России (ч.5).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как программа психолого-педагогической поддержки позитивной социализации и индивидуализации, развития личности детей дошкольного возраста и определяет комплекс основных характеристик дошкольного образования (объём, содержание и планируемые результаты в виде целевых ориентиров дошкольного образования).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D:\мои документы\Фото САД 35\IMG-20220406-WA0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068" y="197280"/>
            <a:ext cx="1537237" cy="2064181"/>
          </a:xfrm>
          <a:prstGeom prst="rect">
            <a:avLst/>
          </a:prstGeom>
          <a:noFill/>
        </p:spPr>
      </p:pic>
      <p:pic>
        <p:nvPicPr>
          <p:cNvPr id="5" name="Рисунок 4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87" t="80774" b="12218"/>
          <a:stretch/>
        </p:blipFill>
        <p:spPr bwMode="auto">
          <a:xfrm rot="10800000">
            <a:off x="0" y="6357958"/>
            <a:ext cx="12192000" cy="5000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47826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9661" y="1100380"/>
            <a:ext cx="80001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вариативной части программы: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1.РЕГИОНАЛЬНЫЙ КОМПОНЕНТ </a:t>
            </a:r>
          </a:p>
          <a:p>
            <a:pPr marL="342900" indent="-342900">
              <a:buAutoNum type="arabicPeriod"/>
            </a:pPr>
            <a:endParaRPr lang="ru-RU" sz="20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ОСВОЕНИЕ НОВЫХ ОБРАЗОВАТЕЛЬНЫХ ТЕХНОЛОГИЙ</a:t>
            </a:r>
          </a:p>
          <a:p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ДОПОЛНИТЕЛЬНОЕ ОБРАЗОВАНИЕ В КРУЖКАХ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D:\мои документы\Фото САД 35\IMG-20220406-WA0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068" y="197280"/>
            <a:ext cx="1537237" cy="2064181"/>
          </a:xfrm>
          <a:prstGeom prst="rect">
            <a:avLst/>
          </a:prstGeom>
          <a:noFill/>
        </p:spPr>
      </p:pic>
      <p:pic>
        <p:nvPicPr>
          <p:cNvPr id="5" name="Рисунок 4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87" t="80774" b="12218"/>
          <a:stretch/>
        </p:blipFill>
        <p:spPr bwMode="auto">
          <a:xfrm rot="10800000">
            <a:off x="0" y="6357958"/>
            <a:ext cx="12192000" cy="5000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45018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268" y="666428"/>
            <a:ext cx="83076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организационного раздела:</a:t>
            </a:r>
          </a:p>
          <a:p>
            <a:pPr algn="just"/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Организационный раздел включает в себя:</a:t>
            </a:r>
          </a:p>
          <a:p>
            <a:pPr algn="just"/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-материально-техническое обеспечение; обеспеченность методическими материалами и средствами обучения и воспитания;   </a:t>
            </a:r>
          </a:p>
          <a:p>
            <a:pPr algn="just"/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-организация режима пребывания детей в ДОО;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традиционных событий, праздников, мероприятий;</a:t>
            </a:r>
          </a:p>
          <a:p>
            <a:pPr algn="just"/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-учебный план и комплексно-тематическое планирование образовательной деятельности;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 развивающей предметно-пространственной среды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D:\мои документы\Фото САД 35\IMG-20220406-WA0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068" y="197280"/>
            <a:ext cx="1537237" cy="2064181"/>
          </a:xfrm>
          <a:prstGeom prst="rect">
            <a:avLst/>
          </a:prstGeom>
          <a:noFill/>
        </p:spPr>
      </p:pic>
      <p:pic>
        <p:nvPicPr>
          <p:cNvPr id="5" name="Рисунок 4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87" t="80774" b="12218"/>
          <a:stretch/>
        </p:blipFill>
        <p:spPr bwMode="auto">
          <a:xfrm rot="10800000">
            <a:off x="0" y="6357958"/>
            <a:ext cx="12192000" cy="5000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322755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41722" y="759417"/>
            <a:ext cx="893907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информация:</a:t>
            </a:r>
          </a:p>
          <a:p>
            <a:pPr algn="ctr"/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Юридический и почтовый адрес : 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682636, Хабаровский 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край,  Амурский район</a:t>
            </a:r>
          </a:p>
          <a:p>
            <a:pPr algn="ctr"/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с. Ачан, ул. Советская, д. 21</a:t>
            </a:r>
            <a:endParaRPr lang="ru-RU" sz="24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Телефоны: 8 (42142) 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45-4-16</a:t>
            </a:r>
            <a:endParaRPr lang="ru-RU" sz="24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E-mail : </a:t>
            </a:r>
            <a:r>
              <a:rPr lang="en-US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achanmbdou35@ </a:t>
            </a:r>
            <a:r>
              <a:rPr lang="en-US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yandex</a:t>
            </a:r>
            <a:r>
              <a:rPr lang="en-US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lang="en-US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сайт 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ДОУ: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ачан-дс35.амурск-обр.рф/ </a:t>
            </a:r>
            <a:endParaRPr lang="en-US" sz="24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D:\мои документы\Фото САД 35\IMG-20220406-WA0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068" y="197280"/>
            <a:ext cx="1537237" cy="2064181"/>
          </a:xfrm>
          <a:prstGeom prst="rect">
            <a:avLst/>
          </a:prstGeom>
          <a:noFill/>
        </p:spPr>
      </p:pic>
      <p:pic>
        <p:nvPicPr>
          <p:cNvPr id="5" name="Рисунок 4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87" t="80774" b="12218"/>
          <a:stretch/>
        </p:blipFill>
        <p:spPr bwMode="auto">
          <a:xfrm rot="10800000">
            <a:off x="0" y="6357958"/>
            <a:ext cx="12192000" cy="5000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355882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88267" y="2988733"/>
            <a:ext cx="5647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Спасибо за внимание!</a:t>
            </a:r>
            <a:endParaRPr lang="ru-RU" sz="2800" dirty="0"/>
          </a:p>
        </p:txBody>
      </p:sp>
      <p:pic>
        <p:nvPicPr>
          <p:cNvPr id="5" name="Рисунок 4"/>
          <p:cNvPicPr/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87" t="80774" b="12218"/>
          <a:stretch/>
        </p:blipFill>
        <p:spPr bwMode="auto">
          <a:xfrm rot="10800000">
            <a:off x="0" y="6357958"/>
            <a:ext cx="12192000" cy="5000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6" name="Picture 2" descr="D:\мои документы\Фото САД 35\IMG-20220406-WA00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5068" y="197280"/>
            <a:ext cx="1537237" cy="20641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3046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7287" y="402956"/>
            <a:ext cx="994144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название: Основная образовательная программа дошкольной образования 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окращённое 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название: ООП ДО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реализации: 2022-2023гг. </a:t>
            </a:r>
            <a:endParaRPr lang="ru-RU" sz="24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Ориентирована 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детей в возрасте от 1 до 7 лет</a:t>
            </a:r>
            <a:r>
              <a:rPr lang="ru-RU" sz="2400" b="0" i="0" dirty="0" smtClean="0">
                <a:solidFill>
                  <a:srgbClr val="6666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0" i="0" dirty="0" smtClean="0">
                <a:solidFill>
                  <a:srgbClr val="6666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D:\мои документы\Фото САД 35\IMG-20220406-WA0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573" y="0"/>
            <a:ext cx="1537237" cy="2064181"/>
          </a:xfrm>
          <a:prstGeom prst="rect">
            <a:avLst/>
          </a:prstGeom>
          <a:noFill/>
        </p:spPr>
      </p:pic>
      <p:pic>
        <p:nvPicPr>
          <p:cNvPr id="5" name="Рисунок 4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87" t="80774" b="12218"/>
          <a:stretch/>
        </p:blipFill>
        <p:spPr bwMode="auto">
          <a:xfrm rot="10800000">
            <a:off x="0" y="6357958"/>
            <a:ext cx="12192000" cy="5000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408559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56267" y="1030288"/>
            <a:ext cx="6290733" cy="431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 дошкольного образования МБДОУ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35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с. Ачан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(далее Программа) разработана в соответствии с Федеральным государственным образовательным стандартом дошкольного образования (Приказ № 1155 от 17.10.2013 года). Содержание образовательного процесса выстроено на основе примерной общеобразовательной программы дошкольного образования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«От рождения до школы»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 редакцией Н.Е.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Вераксы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Т.С. Комаровой, М.А. Васильевой. М.: Мозаика-синтез, 2015г.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4199" y="1030288"/>
            <a:ext cx="3372379" cy="3372379"/>
          </a:xfrm>
          <a:prstGeom prst="rect">
            <a:avLst/>
          </a:prstGeom>
        </p:spPr>
      </p:pic>
      <p:pic>
        <p:nvPicPr>
          <p:cNvPr id="8" name="Picture 2" descr="D:\мои документы\Фото САД 35\IMG-20220406-WA00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573" y="0"/>
            <a:ext cx="1537237" cy="2064181"/>
          </a:xfrm>
          <a:prstGeom prst="rect">
            <a:avLst/>
          </a:prstGeom>
          <a:noFill/>
        </p:spPr>
      </p:pic>
      <p:pic>
        <p:nvPicPr>
          <p:cNvPr id="9" name="Рисунок 8"/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87" t="80774" b="12218"/>
          <a:stretch/>
        </p:blipFill>
        <p:spPr bwMode="auto">
          <a:xfrm rot="10800000">
            <a:off x="0" y="6357958"/>
            <a:ext cx="12192000" cy="5000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54371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45776" y="2136338"/>
            <a:ext cx="94350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Создание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условий развития ребенка,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 взрослыми и сверстниками и соответствующим возрасту видам деятельности; создание развивающей образовательной среды, которая представляет собой систему условий социализации и индивидуализации детей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231755" y="805912"/>
            <a:ext cx="5879311" cy="406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Цель программы</a:t>
            </a:r>
            <a:endParaRPr lang="ru-RU" sz="2000" dirty="0"/>
          </a:p>
        </p:txBody>
      </p:sp>
      <p:pic>
        <p:nvPicPr>
          <p:cNvPr id="5" name="Picture 2" descr="D:\мои документы\Фото САД 35\IMG-20220406-WA0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068" y="197280"/>
            <a:ext cx="1537237" cy="2064181"/>
          </a:xfrm>
          <a:prstGeom prst="rect">
            <a:avLst/>
          </a:prstGeom>
          <a:noFill/>
        </p:spPr>
      </p:pic>
      <p:pic>
        <p:nvPicPr>
          <p:cNvPr id="6" name="Рисунок 5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87" t="80774" b="12218"/>
          <a:stretch/>
        </p:blipFill>
        <p:spPr bwMode="auto">
          <a:xfrm rot="10800000">
            <a:off x="0" y="6357958"/>
            <a:ext cx="12192000" cy="5000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13311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0312" y="255059"/>
            <a:ext cx="9760488" cy="9641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основной образовательной программы</a:t>
            </a:r>
            <a:r>
              <a:rPr lang="ru-RU" sz="36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77333" y="1999281"/>
            <a:ext cx="10574867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укрепление физического и психического здоровья ребенка, формирование основ его двигательной и гигиенической культуры; целостное развитие ребенка как субъекта посильных дошкольнику видов деятельности;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обогащенное развитие ребенка, обеспечивающее единый процесс социализации-индивидуализации с учетом детских потребностей, возможностей и способностей;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развитие на основе разного образовательного содержания эмоциональной отзывчивости, способности к сопереживанию, готовности к проявлению гуманного отношения в детской деятельности, поведении, поступках;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развитие познавательной активности, любознательности, стремления к самостоятельному познанию и размышлению, развитие умственных способностей и речи ребенка;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пробуждение творческой активности и воображения ребенка, желания включаться в творческую деятельность;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органическое вхождение ребенка в современный мир, разнообразное взаимодействие дошкольников с различными сферами культуры: с изобразительным искусством и музыкой, детской литературой и родным языком, экологией, математикой, игрой;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приобщение ребенка к культуре своей страны и воспитание уважения к другим народам и культурам;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приобщение ребенка к красоте, добру, ненасилию, ибо важно, чтобы дошкольный возраст стал временем, когда у ребенка пробуждается чувство своей сопричастности к миру, желание совершать добрые поступки.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D:\мои документы\Фото САД 35\IMG-20220406-WA0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573" y="0"/>
            <a:ext cx="1537237" cy="2064181"/>
          </a:xfrm>
          <a:prstGeom prst="rect">
            <a:avLst/>
          </a:prstGeom>
          <a:noFill/>
        </p:spPr>
      </p:pic>
      <p:pic>
        <p:nvPicPr>
          <p:cNvPr id="6" name="Рисунок 5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87" t="80774" b="12218"/>
          <a:stretch/>
        </p:blipFill>
        <p:spPr bwMode="auto">
          <a:xfrm rot="10800000">
            <a:off x="0" y="6357958"/>
            <a:ext cx="12192000" cy="5000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17250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51308" y="371959"/>
            <a:ext cx="956862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0" i="0" dirty="0" smtClean="0">
                <a:solidFill>
                  <a:srgbClr val="6666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требованиями ФГОС ДО программа состоит из двух частей: Обязательная часть ( объем не менее 60% от её общего объёма) </a:t>
            </a:r>
            <a:endParaRPr lang="ru-RU" sz="20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Вариативная 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часть (часть, формируемая участниками образовательных отношений) – не более 40%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ДОО включает три основных раздела: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ЦЕЛЕВОЙ</a:t>
            </a:r>
          </a:p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</a:t>
            </a:r>
          </a:p>
          <a:p>
            <a:pPr marL="342900" indent="-342900" algn="ctr">
              <a:buFontTx/>
              <a:buChar char="-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ОРГАНИЗАЦИОННЫЙ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87" t="80774" b="12218"/>
          <a:stretch/>
        </p:blipFill>
        <p:spPr bwMode="auto">
          <a:xfrm rot="10800000">
            <a:off x="0" y="6357958"/>
            <a:ext cx="12192000" cy="5000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2" descr="D:\мои документы\Фото САД 35\IMG-20220406-WA00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573" y="0"/>
            <a:ext cx="1537237" cy="20641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8481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45733" y="1068907"/>
            <a:ext cx="992293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целевого раздела: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Целевой раздел включает в себя: пояснительную записку, цели и задачи программы, принципы и подходы к её формированию, характеристики особенностей развития детей, а также планируемые результаты освоения программы.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образования. 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D:\мои документы\Фото САД 35\IMG-20220406-WA0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068" y="197280"/>
            <a:ext cx="1537237" cy="2064181"/>
          </a:xfrm>
          <a:prstGeom prst="rect">
            <a:avLst/>
          </a:prstGeom>
          <a:noFill/>
        </p:spPr>
      </p:pic>
      <p:pic>
        <p:nvPicPr>
          <p:cNvPr id="5" name="Рисунок 4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87" t="80774" b="12218"/>
          <a:stretch/>
        </p:blipFill>
        <p:spPr bwMode="auto">
          <a:xfrm rot="10800000">
            <a:off x="0" y="6357958"/>
            <a:ext cx="12192000" cy="5000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4075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0733" y="1443841"/>
            <a:ext cx="100584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</a:p>
          <a:p>
            <a:endParaRPr lang="ru-RU" dirty="0">
              <a:latin typeface="Arial" panose="020B0604020202020204" pitchFamily="34" charset="0"/>
            </a:endParaRPr>
          </a:p>
          <a:p>
            <a:pPr algn="just"/>
            <a:r>
              <a:rPr lang="ru-RU" b="0" i="0" dirty="0" smtClean="0">
                <a:effectLst/>
                <a:latin typeface="Arial" panose="020B0604020202020204" pitchFamily="34" charset="0"/>
              </a:rPr>
              <a:t>         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 представляет общее содержание Программы, обеспечивающее полноценное развитие личности детей. </a:t>
            </a:r>
          </a:p>
          <a:p>
            <a:pPr algn="just"/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него входит: -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algn="just"/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описание вариативных форм, способов, методов и средств реализации программы;</a:t>
            </a:r>
          </a:p>
          <a:p>
            <a:pPr algn="just"/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описание образовательной деятельности по профессиональной коррекции нарушений развития детей;</a:t>
            </a:r>
          </a:p>
          <a:p>
            <a:pPr algn="just"/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особенности взаимодействия педагогического коллектива с семьями воспитанников; - взаимодействие с социальными институтами детства; - вариативная часть программы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D:\мои документы\Фото САД 35\IMG-20220406-WA0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068" y="197280"/>
            <a:ext cx="1537237" cy="2064181"/>
          </a:xfrm>
          <a:prstGeom prst="rect">
            <a:avLst/>
          </a:prstGeom>
          <a:noFill/>
        </p:spPr>
      </p:pic>
      <p:pic>
        <p:nvPicPr>
          <p:cNvPr id="5" name="Рисунок 4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87" t="80774" b="12218"/>
          <a:stretch/>
        </p:blipFill>
        <p:spPr bwMode="auto">
          <a:xfrm rot="10800000">
            <a:off x="0" y="6357958"/>
            <a:ext cx="12192000" cy="5000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44852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33133" y="991892"/>
            <a:ext cx="7188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ОБЛАСТИ, ОБЕСПЕЧИВАЮЩИЕ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РАЗНОСТОРОННЕЕ РАЗВИТИЕ ДЕТЕЙ ПО ФГОС ДО: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Физическое развитие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Художественно-эстетическое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Познавательное развитие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Речевое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Социально-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коммуникативное развитие</a:t>
            </a:r>
          </a:p>
        </p:txBody>
      </p:sp>
      <p:pic>
        <p:nvPicPr>
          <p:cNvPr id="5" name="Picture 2" descr="D:\мои документы\Фото САД 35\IMG-20220406-WA0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068" y="197280"/>
            <a:ext cx="1537237" cy="2064181"/>
          </a:xfrm>
          <a:prstGeom prst="rect">
            <a:avLst/>
          </a:prstGeom>
          <a:noFill/>
        </p:spPr>
      </p:pic>
      <p:pic>
        <p:nvPicPr>
          <p:cNvPr id="6" name="Рисунок 5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87" t="80774" b="12218"/>
          <a:stretch/>
        </p:blipFill>
        <p:spPr bwMode="auto">
          <a:xfrm rot="10800000">
            <a:off x="0" y="6357958"/>
            <a:ext cx="12192000" cy="5000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6620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861</Words>
  <Application>Microsoft Office PowerPoint</Application>
  <PresentationFormat>Произвольный</PresentationFormat>
  <Paragraphs>91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Муниципальное бюджетное дошкольное образовательное учреждение детский сад №35 села Ачан Амурского муниципального района Хабаровского края  (МБДОУ №35 с. Ачан)</vt:lpstr>
      <vt:lpstr>Слайд 2</vt:lpstr>
      <vt:lpstr>Слайд 3</vt:lpstr>
      <vt:lpstr>Слайд 4</vt:lpstr>
      <vt:lpstr> Задачи основной образовательной программы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Сефирот</cp:lastModifiedBy>
  <cp:revision>22</cp:revision>
  <dcterms:created xsi:type="dcterms:W3CDTF">2021-09-21T00:40:09Z</dcterms:created>
  <dcterms:modified xsi:type="dcterms:W3CDTF">2022-12-17T01:04:59Z</dcterms:modified>
</cp:coreProperties>
</file>